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embeddedFontLst>
    <p:embeddedFont>
      <p:font typeface="Gill Sans"/>
      <p:regular r:id="rId62"/>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GillSans-regular.fntdata"/><Relationship Id="rId61" Type="http://schemas.openxmlformats.org/officeDocument/2006/relationships/slide" Target="slides/slide57.xml"/><Relationship Id="rId20" Type="http://schemas.openxmlformats.org/officeDocument/2006/relationships/slide" Target="slides/slide16.xml"/><Relationship Id="rId63" Type="http://schemas.openxmlformats.org/officeDocument/2006/relationships/font" Target="fonts/GillSans-bold.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alpha val="0"/>
          </a:scheme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3"/>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87" name="Google Shape;87;p13"/>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baseline="30000" i="0" lang="en-US" sz="3733" u="none" cap="none" strike="noStrike">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89" name="Google Shape;89;p13"/>
          <p:cNvSpPr txBox="1"/>
          <p:nvPr/>
        </p:nvSpPr>
        <p:spPr>
          <a:xfrm>
            <a:off x="659554" y="2353465"/>
            <a:ext cx="10872892" cy="3544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Worship Leader: </a:t>
            </a:r>
            <a:r>
              <a:rPr baseline="30000" lang="en-US" sz="3600">
                <a:solidFill>
                  <a:schemeClr val="lt1"/>
                </a:solidFill>
                <a:latin typeface="Calibri"/>
                <a:ea typeface="Calibri"/>
                <a:cs typeface="Calibri"/>
                <a:sym typeface="Calibri"/>
              </a:rPr>
              <a:t>1</a:t>
            </a:r>
            <a:r>
              <a:rPr lang="en-US" sz="3600">
                <a:solidFill>
                  <a:schemeClr val="lt1"/>
                </a:solidFill>
                <a:latin typeface="Calibri"/>
                <a:ea typeface="Calibri"/>
                <a:cs typeface="Calibri"/>
                <a:sym typeface="Calibri"/>
              </a:rPr>
              <a:t>Therefore, since we have been justified by faith, we have peace with God through our Lord Jesus Christ. </a:t>
            </a:r>
            <a:endParaRPr/>
          </a:p>
          <a:p>
            <a:pPr indent="0" lvl="0" marL="0" marR="0" rtl="0" algn="l">
              <a:spcBef>
                <a:spcPts val="1000"/>
              </a:spcBef>
              <a:spcAft>
                <a:spcPts val="0"/>
              </a:spcAft>
              <a:buNone/>
            </a:pPr>
            <a:r>
              <a:rPr i="1" lang="en-US" sz="3600">
                <a:solidFill>
                  <a:schemeClr val="lt1"/>
                </a:solidFill>
                <a:latin typeface="Calibri"/>
                <a:ea typeface="Calibri"/>
                <a:cs typeface="Calibri"/>
                <a:sym typeface="Calibri"/>
              </a:rPr>
              <a:t>ALL: </a:t>
            </a:r>
            <a:r>
              <a:rPr baseline="30000" i="1" lang="en-US" sz="3600">
                <a:solidFill>
                  <a:schemeClr val="lt1"/>
                </a:solidFill>
                <a:latin typeface="Calibri"/>
                <a:ea typeface="Calibri"/>
                <a:cs typeface="Calibri"/>
                <a:sym typeface="Calibri"/>
              </a:rPr>
              <a:t>2</a:t>
            </a:r>
            <a:r>
              <a:rPr i="1" lang="en-US" sz="3600">
                <a:solidFill>
                  <a:schemeClr val="lt1"/>
                </a:solidFill>
                <a:latin typeface="Calibri"/>
                <a:ea typeface="Calibri"/>
                <a:cs typeface="Calibri"/>
                <a:sym typeface="Calibri"/>
              </a:rPr>
              <a:t>Through him we have also obtained access by faith into this grace in which we stand, and we rejoice in hope of the glory of God.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descr="Rock of Ages (hymn) 1" id="154" name="Google Shape;154;p22"/>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Rock of Ages (hymn) 2" id="159" name="Google Shape;159;p23"/>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descr="Rock of Ages (hymn) 3" id="164" name="Google Shape;164;p24"/>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Google Shape;169;p25"/>
          <p:cNvPicPr preferRelativeResize="0"/>
          <p:nvPr/>
        </p:nvPicPr>
        <p:blipFill rotWithShape="1">
          <a:blip r:embed="rId3">
            <a:alphaModFix/>
          </a:blip>
          <a:srcRect b="0" l="0" r="0" t="0"/>
          <a:stretch/>
        </p:blipFill>
        <p:spPr>
          <a:xfrm>
            <a:off x="1658470" y="0"/>
            <a:ext cx="8875059"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My Worth is Not in What I Own 1" id="174" name="Google Shape;174;p26"/>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My Worth is Not in What I Own 2" id="179" name="Google Shape;179;p27"/>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descr="My Worth is Not in What I Own 3" id="184" name="Google Shape;184;p28"/>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My Worth is Not in What I Own 4" id="189" name="Google Shape;189;p29"/>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descr="My Worth is Not in What I Own 5" id="194" name="Google Shape;194;p30"/>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My Worth is Not in What I Own 6" id="199" name="Google Shape;199;p31"/>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5" name="Google Shape;95;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96" name="Google Shape;96;p14"/>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97" name="Google Shape;97;p14"/>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98" name="Google Shape;98;p14"/>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99" name="Google Shape;99;p14"/>
          <p:cNvSpPr txBox="1"/>
          <p:nvPr/>
        </p:nvSpPr>
        <p:spPr>
          <a:xfrm>
            <a:off x="659554" y="2353465"/>
            <a:ext cx="10872892" cy="45294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WL: </a:t>
            </a:r>
            <a:r>
              <a:rPr baseline="30000" lang="en-US" sz="3600">
                <a:solidFill>
                  <a:schemeClr val="lt1"/>
                </a:solidFill>
                <a:latin typeface="Calibri"/>
                <a:ea typeface="Calibri"/>
                <a:cs typeface="Calibri"/>
                <a:sym typeface="Calibri"/>
              </a:rPr>
              <a:t>3</a:t>
            </a:r>
            <a:r>
              <a:rPr lang="en-US" sz="3600">
                <a:solidFill>
                  <a:schemeClr val="lt1"/>
                </a:solidFill>
                <a:latin typeface="Calibri"/>
                <a:ea typeface="Calibri"/>
                <a:cs typeface="Calibri"/>
                <a:sym typeface="Calibri"/>
              </a:rPr>
              <a:t>Not only that, but we rejoice in our sufferings, knowing that suffering produces endurance, </a:t>
            </a:r>
            <a:r>
              <a:rPr baseline="30000" lang="en-US" sz="3600">
                <a:solidFill>
                  <a:schemeClr val="lt1"/>
                </a:solidFill>
                <a:latin typeface="Calibri"/>
                <a:ea typeface="Calibri"/>
                <a:cs typeface="Calibri"/>
                <a:sym typeface="Calibri"/>
              </a:rPr>
              <a:t>4</a:t>
            </a:r>
            <a:r>
              <a:rPr lang="en-US" sz="3600">
                <a:solidFill>
                  <a:schemeClr val="lt1"/>
                </a:solidFill>
                <a:latin typeface="Calibri"/>
                <a:ea typeface="Calibri"/>
                <a:cs typeface="Calibri"/>
                <a:sym typeface="Calibri"/>
              </a:rPr>
              <a:t>and endurance produces character, and character produces hope,</a:t>
            </a:r>
            <a:endParaRPr/>
          </a:p>
          <a:p>
            <a:pPr indent="0" lvl="0" marL="0" marR="0" rtl="0" algn="l">
              <a:spcBef>
                <a:spcPts val="1000"/>
              </a:spcBef>
              <a:spcAft>
                <a:spcPts val="0"/>
              </a:spcAft>
              <a:buNone/>
            </a:pPr>
            <a:r>
              <a:rPr i="1" lang="en-US" sz="3600">
                <a:solidFill>
                  <a:schemeClr val="lt1"/>
                </a:solidFill>
                <a:latin typeface="Calibri"/>
                <a:ea typeface="Calibri"/>
                <a:cs typeface="Calibri"/>
                <a:sym typeface="Calibri"/>
              </a:rPr>
              <a:t>ALL: </a:t>
            </a:r>
            <a:r>
              <a:rPr baseline="30000" i="1" lang="en-US" sz="3600">
                <a:solidFill>
                  <a:schemeClr val="lt1"/>
                </a:solidFill>
                <a:latin typeface="Calibri"/>
                <a:ea typeface="Calibri"/>
                <a:cs typeface="Calibri"/>
                <a:sym typeface="Calibri"/>
              </a:rPr>
              <a:t>5</a:t>
            </a:r>
            <a:r>
              <a:rPr i="1" lang="en-US" sz="3600">
                <a:solidFill>
                  <a:schemeClr val="lt1"/>
                </a:solidFill>
                <a:latin typeface="Calibri"/>
                <a:ea typeface="Calibri"/>
                <a:cs typeface="Calibri"/>
                <a:sym typeface="Calibri"/>
              </a:rPr>
              <a:t>and hope does not put us to shame, because God's love has been poured into our hearts through the Holy Spirit who has been given to us.</a:t>
            </a:r>
            <a:endParaRPr/>
          </a:p>
          <a:p>
            <a:pPr indent="0" lvl="0" marL="0" marR="0" rtl="0" algn="r">
              <a:spcBef>
                <a:spcPts val="0"/>
              </a:spcBef>
              <a:spcAft>
                <a:spcPts val="0"/>
              </a:spcAft>
              <a:buNone/>
            </a:pPr>
            <a:r>
              <a:rPr lang="en-US" sz="2000">
                <a:solidFill>
                  <a:schemeClr val="lt1"/>
                </a:solidFill>
                <a:latin typeface="Calibri"/>
                <a:ea typeface="Calibri"/>
                <a:cs typeface="Calibri"/>
                <a:sym typeface="Calibri"/>
              </a:rPr>
              <a:t>Romans 5:1-5</a:t>
            </a:r>
            <a:endParaRPr i="1" sz="2000">
              <a:solidFill>
                <a:schemeClr val="lt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descr="My Worth is Not in What I Own 7" id="204" name="Google Shape;204;p32"/>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descr="My Worth is Not in What I Own 8" id="209" name="Google Shape;209;p33"/>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15" name="Google Shape;215;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216" name="Google Shape;216;p34"/>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217" name="Google Shape;217;p34"/>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218" name="Google Shape;218;p34"/>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219" name="Google Shape;219;p34"/>
          <p:cNvSpPr txBox="1"/>
          <p:nvPr/>
        </p:nvSpPr>
        <p:spPr>
          <a:xfrm>
            <a:off x="659554" y="2353465"/>
            <a:ext cx="10872892"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Our Father who art in heaven, hallowed be thy name.  Thy kingdom come, thy will be done on earth as it is in heaven. Give us this day our daily bread. And forgive us our debts, as we forgive our debtors. And lead us not into temptation, but deliver us from evil. For thine is the kingdom, and the power, and the glory forever.  Amen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25" name="Google Shape;225;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226" name="Google Shape;226;p35"/>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227" name="Google Shape;227;p35"/>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228" name="Google Shape;228;p35"/>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229" name="Google Shape;229;p35"/>
          <p:cNvSpPr txBox="1"/>
          <p:nvPr/>
        </p:nvSpPr>
        <p:spPr>
          <a:xfrm>
            <a:off x="659554" y="2353465"/>
            <a:ext cx="10872892" cy="35390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600">
                <a:solidFill>
                  <a:schemeClr val="lt1"/>
                </a:solidFill>
                <a:latin typeface="Calibri"/>
                <a:ea typeface="Calibri"/>
                <a:cs typeface="Calibri"/>
                <a:sym typeface="Calibri"/>
              </a:rPr>
              <a:t>1</a:t>
            </a:r>
            <a:r>
              <a:rPr lang="en-US" sz="3600">
                <a:solidFill>
                  <a:schemeClr val="lt1"/>
                </a:solidFill>
                <a:latin typeface="Calibri"/>
                <a:ea typeface="Calibri"/>
                <a:cs typeface="Calibri"/>
                <a:sym typeface="Calibri"/>
              </a:rPr>
              <a:t>And Saul approved of his execution. And there arose on that day a great persecution against the church in Jerusalem, and they were all scattered throughout the regions of Judea and Samaria, except the apostles. </a:t>
            </a:r>
            <a:r>
              <a:rPr baseline="30000" lang="en-US" sz="3600">
                <a:solidFill>
                  <a:schemeClr val="lt1"/>
                </a:solidFill>
                <a:latin typeface="Calibri"/>
                <a:ea typeface="Calibri"/>
                <a:cs typeface="Calibri"/>
                <a:sym typeface="Calibri"/>
              </a:rPr>
              <a:t>2</a:t>
            </a:r>
            <a:r>
              <a:rPr lang="en-US" sz="3600">
                <a:solidFill>
                  <a:schemeClr val="lt1"/>
                </a:solidFill>
                <a:latin typeface="Calibri"/>
                <a:ea typeface="Calibri"/>
                <a:cs typeface="Calibri"/>
                <a:sym typeface="Calibri"/>
              </a:rPr>
              <a:t>Devout men buried Stephen and made great lamentation over him.</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35" name="Google Shape;235;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236" name="Google Shape;236;p36"/>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237" name="Google Shape;237;p36"/>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238" name="Google Shape;238;p36"/>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239" name="Google Shape;239;p36"/>
          <p:cNvSpPr txBox="1"/>
          <p:nvPr/>
        </p:nvSpPr>
        <p:spPr>
          <a:xfrm>
            <a:off x="659554" y="2353465"/>
            <a:ext cx="10872892" cy="2821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600">
                <a:solidFill>
                  <a:schemeClr val="lt1"/>
                </a:solidFill>
                <a:latin typeface="Calibri"/>
                <a:ea typeface="Calibri"/>
                <a:cs typeface="Calibri"/>
                <a:sym typeface="Calibri"/>
              </a:rPr>
              <a:t>3</a:t>
            </a:r>
            <a:r>
              <a:rPr lang="en-US" sz="3600">
                <a:solidFill>
                  <a:schemeClr val="lt1"/>
                </a:solidFill>
                <a:latin typeface="Calibri"/>
                <a:ea typeface="Calibri"/>
                <a:cs typeface="Calibri"/>
                <a:sym typeface="Calibri"/>
              </a:rPr>
              <a:t>But Saul was ravaging the church, and entering house after house, he dragged off men and women and committed them to prison. </a:t>
            </a:r>
            <a:r>
              <a:rPr baseline="30000" lang="en-US" sz="3600">
                <a:solidFill>
                  <a:schemeClr val="lt1"/>
                </a:solidFill>
                <a:latin typeface="Calibri"/>
                <a:ea typeface="Calibri"/>
                <a:cs typeface="Calibri"/>
                <a:sym typeface="Calibri"/>
              </a:rPr>
              <a:t>4</a:t>
            </a:r>
            <a:r>
              <a:rPr lang="en-US" sz="3600">
                <a:solidFill>
                  <a:schemeClr val="lt1"/>
                </a:solidFill>
                <a:latin typeface="Calibri"/>
                <a:ea typeface="Calibri"/>
                <a:cs typeface="Calibri"/>
                <a:sym typeface="Calibri"/>
              </a:rPr>
              <a:t>Now those who were scattered went about preaching the word.</a:t>
            </a:r>
            <a:endParaRPr/>
          </a:p>
          <a:p>
            <a:pPr indent="0" lvl="0" marL="0" marR="0" rtl="0" algn="r">
              <a:spcBef>
                <a:spcPts val="0"/>
              </a:spcBef>
              <a:spcAft>
                <a:spcPts val="0"/>
              </a:spcAft>
              <a:buNone/>
            </a:pPr>
            <a:r>
              <a:rPr lang="en-US" sz="2800">
                <a:solidFill>
                  <a:schemeClr val="lt1"/>
                </a:solidFill>
                <a:latin typeface="Calibri"/>
                <a:ea typeface="Calibri"/>
                <a:cs typeface="Calibri"/>
                <a:sym typeface="Calibri"/>
              </a:rPr>
              <a:t>Acts 8:1-4 ESV</a:t>
            </a:r>
            <a:endParaRPr sz="1600">
              <a:solidFill>
                <a:schemeClr val="lt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43" name="Shape 243"/>
        <p:cNvGrpSpPr/>
        <p:nvPr/>
      </p:nvGrpSpPr>
      <p:grpSpPr>
        <a:xfrm>
          <a:off x="0" y="0"/>
          <a:ext cx="0" cy="0"/>
          <a:chOff x="0" y="0"/>
          <a:chExt cx="0" cy="0"/>
        </a:xfrm>
      </p:grpSpPr>
      <p:pic>
        <p:nvPicPr>
          <p:cNvPr id="244" name="Google Shape;244;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5" name="Google Shape;245;p37"/>
          <p:cNvSpPr txBox="1"/>
          <p:nvPr/>
        </p:nvSpPr>
        <p:spPr>
          <a:xfrm>
            <a:off x="476518" y="4997003"/>
            <a:ext cx="1139616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a:t>
            </a:r>
            <a:r>
              <a:rPr lang="en-US" sz="2800">
                <a:solidFill>
                  <a:schemeClr val="lt1"/>
                </a:solidFill>
                <a:latin typeface="Calibri"/>
                <a:ea typeface="Calibri"/>
                <a:cs typeface="Calibri"/>
                <a:sym typeface="Calibri"/>
              </a:rPr>
              <a:t>And Saul approved of his execution. And there arose on that day a great persecution against the church in Jerusalem, and they were all scattered throughout the regions of Judea and Samaria, except the apostles.</a:t>
            </a:r>
            <a:endParaRPr sz="2000">
              <a:solidFill>
                <a:schemeClr val="lt1"/>
              </a:solidFill>
              <a:latin typeface="Gill Sans"/>
              <a:ea typeface="Gill Sans"/>
              <a:cs typeface="Gill Sans"/>
              <a:sym typeface="Gill Sans"/>
            </a:endParaRPr>
          </a:p>
        </p:txBody>
      </p:sp>
      <p:sp>
        <p:nvSpPr>
          <p:cNvPr id="246" name="Google Shape;246;p37"/>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50" name="Shape 250"/>
        <p:cNvGrpSpPr/>
        <p:nvPr/>
      </p:nvGrpSpPr>
      <p:grpSpPr>
        <a:xfrm>
          <a:off x="0" y="0"/>
          <a:ext cx="0" cy="0"/>
          <a:chOff x="0" y="0"/>
          <a:chExt cx="0" cy="0"/>
        </a:xfrm>
      </p:grpSpPr>
      <p:pic>
        <p:nvPicPr>
          <p:cNvPr id="251" name="Google Shape;251;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2" name="Google Shape;252;p38"/>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a:t>
            </a:r>
            <a:r>
              <a:rPr lang="en-US" sz="2800">
                <a:solidFill>
                  <a:schemeClr val="lt1"/>
                </a:solidFill>
                <a:latin typeface="Calibri"/>
                <a:ea typeface="Calibri"/>
                <a:cs typeface="Calibri"/>
                <a:sym typeface="Calibri"/>
              </a:rPr>
              <a:t>Devout men buried Stephen and made great lamentation over him.</a:t>
            </a:r>
            <a:endParaRPr sz="2000">
              <a:solidFill>
                <a:schemeClr val="lt1"/>
              </a:solidFill>
              <a:latin typeface="Gill Sans"/>
              <a:ea typeface="Gill Sans"/>
              <a:cs typeface="Gill Sans"/>
              <a:sym typeface="Gill Sans"/>
            </a:endParaRPr>
          </a:p>
        </p:txBody>
      </p:sp>
      <p:sp>
        <p:nvSpPr>
          <p:cNvPr id="253" name="Google Shape;253;p38"/>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57" name="Shape 257"/>
        <p:cNvGrpSpPr/>
        <p:nvPr/>
      </p:nvGrpSpPr>
      <p:grpSpPr>
        <a:xfrm>
          <a:off x="0" y="0"/>
          <a:ext cx="0" cy="0"/>
          <a:chOff x="0" y="0"/>
          <a:chExt cx="0" cy="0"/>
        </a:xfrm>
      </p:grpSpPr>
      <p:pic>
        <p:nvPicPr>
          <p:cNvPr id="258" name="Google Shape;258;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9" name="Google Shape;259;p39"/>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3</a:t>
            </a:r>
            <a:r>
              <a:rPr lang="en-US" sz="2800">
                <a:solidFill>
                  <a:schemeClr val="lt1"/>
                </a:solidFill>
                <a:latin typeface="Calibri"/>
                <a:ea typeface="Calibri"/>
                <a:cs typeface="Calibri"/>
                <a:sym typeface="Calibri"/>
              </a:rPr>
              <a:t>But Saul was ravaging the church, and entering house after house, he dragged off men and women and committed them to prison.</a:t>
            </a:r>
            <a:endParaRPr sz="2000">
              <a:solidFill>
                <a:schemeClr val="lt1"/>
              </a:solidFill>
              <a:latin typeface="Gill Sans"/>
              <a:ea typeface="Gill Sans"/>
              <a:cs typeface="Gill Sans"/>
              <a:sym typeface="Gill Sans"/>
            </a:endParaRPr>
          </a:p>
        </p:txBody>
      </p:sp>
      <p:sp>
        <p:nvSpPr>
          <p:cNvPr id="260" name="Google Shape;260;p39"/>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8:3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64" name="Shape 264"/>
        <p:cNvGrpSpPr/>
        <p:nvPr/>
      </p:nvGrpSpPr>
      <p:grpSpPr>
        <a:xfrm>
          <a:off x="0" y="0"/>
          <a:ext cx="0" cy="0"/>
          <a:chOff x="0" y="0"/>
          <a:chExt cx="0" cy="0"/>
        </a:xfrm>
      </p:grpSpPr>
      <p:pic>
        <p:nvPicPr>
          <p:cNvPr id="265" name="Google Shape;265;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40"/>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4</a:t>
            </a:r>
            <a:r>
              <a:rPr lang="en-US" sz="2800">
                <a:solidFill>
                  <a:schemeClr val="lt1"/>
                </a:solidFill>
                <a:latin typeface="Calibri"/>
                <a:ea typeface="Calibri"/>
                <a:cs typeface="Calibri"/>
                <a:sym typeface="Calibri"/>
              </a:rPr>
              <a:t>Now those who were scattered went about preaching the word.</a:t>
            </a:r>
            <a:endParaRPr sz="2000">
              <a:solidFill>
                <a:schemeClr val="lt1"/>
              </a:solidFill>
              <a:latin typeface="Gill Sans"/>
              <a:ea typeface="Gill Sans"/>
              <a:cs typeface="Gill Sans"/>
              <a:sym typeface="Gill Sans"/>
            </a:endParaRPr>
          </a:p>
        </p:txBody>
      </p:sp>
      <p:sp>
        <p:nvSpPr>
          <p:cNvPr id="267" name="Google Shape;267;p40"/>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8:4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71" name="Shape 271"/>
        <p:cNvGrpSpPr/>
        <p:nvPr/>
      </p:nvGrpSpPr>
      <p:grpSpPr>
        <a:xfrm>
          <a:off x="0" y="0"/>
          <a:ext cx="0" cy="0"/>
          <a:chOff x="0" y="0"/>
          <a:chExt cx="0" cy="0"/>
        </a:xfrm>
      </p:grpSpPr>
      <p:pic>
        <p:nvPicPr>
          <p:cNvPr id="272" name="Google Shape;272;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3" name="Google Shape;273;p41"/>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5</a:t>
            </a:r>
            <a:r>
              <a:rPr lang="en-US" sz="2800">
                <a:solidFill>
                  <a:schemeClr val="lt1"/>
                </a:solidFill>
                <a:latin typeface="Calibri"/>
                <a:ea typeface="Calibri"/>
                <a:cs typeface="Calibri"/>
                <a:sym typeface="Calibri"/>
              </a:rPr>
              <a:t>Philip went down to the city of Samaria and proclaimed to them the Christ.</a:t>
            </a:r>
            <a:endParaRPr sz="2000">
              <a:solidFill>
                <a:schemeClr val="lt1"/>
              </a:solidFill>
              <a:latin typeface="Gill Sans"/>
              <a:ea typeface="Gill Sans"/>
              <a:cs typeface="Gill Sans"/>
              <a:sym typeface="Gill Sans"/>
            </a:endParaRPr>
          </a:p>
        </p:txBody>
      </p:sp>
      <p:sp>
        <p:nvSpPr>
          <p:cNvPr id="274" name="Google Shape;274;p41"/>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8:5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05" name="Google Shape;105;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106" name="Google Shape;106;p15"/>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107" name="Google Shape;107;p15"/>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109" name="Google Shape;109;p15"/>
          <p:cNvSpPr txBox="1"/>
          <p:nvPr/>
        </p:nvSpPr>
        <p:spPr>
          <a:xfrm>
            <a:off x="659554" y="2353465"/>
            <a:ext cx="10872892" cy="2436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WL: In Christ, let us stand the light of God’s grace this morning to be renewed in the love he has poured into our hearts through the Holy Spirit.</a:t>
            </a:r>
            <a:endParaRPr/>
          </a:p>
          <a:p>
            <a:pPr indent="0" lvl="0" marL="0" marR="0" rtl="0" algn="l">
              <a:spcBef>
                <a:spcPts val="1000"/>
              </a:spcBef>
              <a:spcAft>
                <a:spcPts val="0"/>
              </a:spcAft>
              <a:buNone/>
            </a:pPr>
            <a:r>
              <a:rPr i="1" lang="en-US" sz="3600">
                <a:solidFill>
                  <a:schemeClr val="lt1"/>
                </a:solidFill>
                <a:latin typeface="Calibri"/>
                <a:ea typeface="Calibri"/>
                <a:cs typeface="Calibri"/>
                <a:sym typeface="Calibri"/>
              </a:rPr>
              <a:t>ALL: Let us rejoice in the hope of the glory of God!</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78" name="Shape 278"/>
        <p:cNvGrpSpPr/>
        <p:nvPr/>
      </p:nvGrpSpPr>
      <p:grpSpPr>
        <a:xfrm>
          <a:off x="0" y="0"/>
          <a:ext cx="0" cy="0"/>
          <a:chOff x="0" y="0"/>
          <a:chExt cx="0" cy="0"/>
        </a:xfrm>
      </p:grpSpPr>
      <p:pic>
        <p:nvPicPr>
          <p:cNvPr id="279" name="Google Shape;279;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42"/>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6</a:t>
            </a:r>
            <a:r>
              <a:rPr lang="en-US" sz="2800">
                <a:solidFill>
                  <a:schemeClr val="lt1"/>
                </a:solidFill>
                <a:latin typeface="Calibri"/>
                <a:ea typeface="Calibri"/>
                <a:cs typeface="Calibri"/>
                <a:sym typeface="Calibri"/>
              </a:rPr>
              <a:t>And the crowds with one accord paid attention to what was being said by Philip, when they heard him and saw the signs that he did.</a:t>
            </a:r>
            <a:endParaRPr sz="2000">
              <a:solidFill>
                <a:schemeClr val="lt1"/>
              </a:solidFill>
              <a:latin typeface="Gill Sans"/>
              <a:ea typeface="Gill Sans"/>
              <a:cs typeface="Gill Sans"/>
              <a:sym typeface="Gill Sans"/>
            </a:endParaRPr>
          </a:p>
        </p:txBody>
      </p:sp>
      <p:sp>
        <p:nvSpPr>
          <p:cNvPr id="281" name="Google Shape;281;p42"/>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8:6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85" name="Shape 285"/>
        <p:cNvGrpSpPr/>
        <p:nvPr/>
      </p:nvGrpSpPr>
      <p:grpSpPr>
        <a:xfrm>
          <a:off x="0" y="0"/>
          <a:ext cx="0" cy="0"/>
          <a:chOff x="0" y="0"/>
          <a:chExt cx="0" cy="0"/>
        </a:xfrm>
      </p:grpSpPr>
      <p:pic>
        <p:nvPicPr>
          <p:cNvPr id="286" name="Google Shape;286;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7" name="Google Shape;287;p43"/>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7</a:t>
            </a:r>
            <a:r>
              <a:rPr lang="en-US" sz="2800">
                <a:solidFill>
                  <a:schemeClr val="lt1"/>
                </a:solidFill>
                <a:latin typeface="Calibri"/>
                <a:ea typeface="Calibri"/>
                <a:cs typeface="Calibri"/>
                <a:sym typeface="Calibri"/>
              </a:rPr>
              <a:t>For unclean spirits, crying out with a loud voice, came out of many who had them, and many who were paralyzed or lame were healed.</a:t>
            </a:r>
            <a:endParaRPr sz="2000">
              <a:solidFill>
                <a:schemeClr val="lt1"/>
              </a:solidFill>
              <a:latin typeface="Gill Sans"/>
              <a:ea typeface="Gill Sans"/>
              <a:cs typeface="Gill Sans"/>
              <a:sym typeface="Gill Sans"/>
            </a:endParaRPr>
          </a:p>
        </p:txBody>
      </p:sp>
      <p:sp>
        <p:nvSpPr>
          <p:cNvPr id="288" name="Google Shape;288;p43"/>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8:7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92" name="Shape 292"/>
        <p:cNvGrpSpPr/>
        <p:nvPr/>
      </p:nvGrpSpPr>
      <p:grpSpPr>
        <a:xfrm>
          <a:off x="0" y="0"/>
          <a:ext cx="0" cy="0"/>
          <a:chOff x="0" y="0"/>
          <a:chExt cx="0" cy="0"/>
        </a:xfrm>
      </p:grpSpPr>
      <p:pic>
        <p:nvPicPr>
          <p:cNvPr id="293" name="Google Shape;293;p4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4" name="Google Shape;294;p44"/>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8</a:t>
            </a:r>
            <a:r>
              <a:rPr lang="en-US" sz="2800">
                <a:solidFill>
                  <a:schemeClr val="lt1"/>
                </a:solidFill>
                <a:latin typeface="Calibri"/>
                <a:ea typeface="Calibri"/>
                <a:cs typeface="Calibri"/>
                <a:sym typeface="Calibri"/>
              </a:rPr>
              <a:t>So there was much joy in that city.</a:t>
            </a:r>
            <a:endParaRPr sz="2000">
              <a:solidFill>
                <a:schemeClr val="lt1"/>
              </a:solidFill>
              <a:latin typeface="Gill Sans"/>
              <a:ea typeface="Gill Sans"/>
              <a:cs typeface="Gill Sans"/>
              <a:sym typeface="Gill Sans"/>
            </a:endParaRPr>
          </a:p>
        </p:txBody>
      </p:sp>
      <p:sp>
        <p:nvSpPr>
          <p:cNvPr id="295" name="Google Shape;295;p44"/>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8:8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99" name="Shape 299"/>
        <p:cNvGrpSpPr/>
        <p:nvPr/>
      </p:nvGrpSpPr>
      <p:grpSpPr>
        <a:xfrm>
          <a:off x="0" y="0"/>
          <a:ext cx="0" cy="0"/>
          <a:chOff x="0" y="0"/>
          <a:chExt cx="0" cy="0"/>
        </a:xfrm>
      </p:grpSpPr>
      <p:pic>
        <p:nvPicPr>
          <p:cNvPr id="300" name="Google Shape;300;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1" name="Google Shape;301;p45"/>
          <p:cNvSpPr txBox="1"/>
          <p:nvPr/>
        </p:nvSpPr>
        <p:spPr>
          <a:xfrm>
            <a:off x="476518" y="4997003"/>
            <a:ext cx="1139616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9</a:t>
            </a:r>
            <a:r>
              <a:rPr lang="en-US" sz="2800">
                <a:solidFill>
                  <a:schemeClr val="lt1"/>
                </a:solidFill>
                <a:latin typeface="Calibri"/>
                <a:ea typeface="Calibri"/>
                <a:cs typeface="Calibri"/>
                <a:sym typeface="Calibri"/>
              </a:rPr>
              <a:t>But there was a man named Simon, who had previously practiced magic in the city and amazed the people of Samaria, saying that he himself was somebody great.</a:t>
            </a:r>
            <a:endParaRPr sz="2000">
              <a:solidFill>
                <a:schemeClr val="lt1"/>
              </a:solidFill>
              <a:latin typeface="Gill Sans"/>
              <a:ea typeface="Gill Sans"/>
              <a:cs typeface="Gill Sans"/>
              <a:sym typeface="Gill Sans"/>
            </a:endParaRPr>
          </a:p>
        </p:txBody>
      </p:sp>
      <p:sp>
        <p:nvSpPr>
          <p:cNvPr id="302" name="Google Shape;302;p45"/>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8:9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06" name="Shape 306"/>
        <p:cNvGrpSpPr/>
        <p:nvPr/>
      </p:nvGrpSpPr>
      <p:grpSpPr>
        <a:xfrm>
          <a:off x="0" y="0"/>
          <a:ext cx="0" cy="0"/>
          <a:chOff x="0" y="0"/>
          <a:chExt cx="0" cy="0"/>
        </a:xfrm>
      </p:grpSpPr>
      <p:pic>
        <p:nvPicPr>
          <p:cNvPr id="307" name="Google Shape;307;p4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8" name="Google Shape;308;p46"/>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10</a:t>
            </a:r>
            <a:r>
              <a:rPr lang="en-US" sz="2800">
                <a:solidFill>
                  <a:schemeClr val="lt1"/>
                </a:solidFill>
                <a:latin typeface="Calibri"/>
                <a:ea typeface="Calibri"/>
                <a:cs typeface="Calibri"/>
                <a:sym typeface="Calibri"/>
              </a:rPr>
              <a:t>They all paid attention to him, from the least to the greatest, saying, “This man is the power of God that is called Great.”</a:t>
            </a:r>
            <a:endParaRPr sz="2000">
              <a:solidFill>
                <a:schemeClr val="lt1"/>
              </a:solidFill>
              <a:latin typeface="Gill Sans"/>
              <a:ea typeface="Gill Sans"/>
              <a:cs typeface="Gill Sans"/>
              <a:sym typeface="Gill Sans"/>
            </a:endParaRPr>
          </a:p>
        </p:txBody>
      </p:sp>
      <p:sp>
        <p:nvSpPr>
          <p:cNvPr id="309" name="Google Shape;309;p46"/>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8:10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13" name="Shape 313"/>
        <p:cNvGrpSpPr/>
        <p:nvPr/>
      </p:nvGrpSpPr>
      <p:grpSpPr>
        <a:xfrm>
          <a:off x="0" y="0"/>
          <a:ext cx="0" cy="0"/>
          <a:chOff x="0" y="0"/>
          <a:chExt cx="0" cy="0"/>
        </a:xfrm>
      </p:grpSpPr>
      <p:pic>
        <p:nvPicPr>
          <p:cNvPr id="314" name="Google Shape;314;p4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5" name="Google Shape;315;p47"/>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11</a:t>
            </a:r>
            <a:r>
              <a:rPr lang="en-US" sz="2800">
                <a:solidFill>
                  <a:schemeClr val="lt1"/>
                </a:solidFill>
                <a:latin typeface="Calibri"/>
                <a:ea typeface="Calibri"/>
                <a:cs typeface="Calibri"/>
                <a:sym typeface="Calibri"/>
              </a:rPr>
              <a:t>And they paid attention to him because for a long time he had amazed them with his magic.</a:t>
            </a:r>
            <a:endParaRPr sz="2000">
              <a:solidFill>
                <a:schemeClr val="lt1"/>
              </a:solidFill>
              <a:latin typeface="Gill Sans"/>
              <a:ea typeface="Gill Sans"/>
              <a:cs typeface="Gill Sans"/>
              <a:sym typeface="Gill Sans"/>
            </a:endParaRPr>
          </a:p>
        </p:txBody>
      </p:sp>
      <p:sp>
        <p:nvSpPr>
          <p:cNvPr id="316" name="Google Shape;316;p47"/>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8:11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20" name="Shape 320"/>
        <p:cNvGrpSpPr/>
        <p:nvPr/>
      </p:nvGrpSpPr>
      <p:grpSpPr>
        <a:xfrm>
          <a:off x="0" y="0"/>
          <a:ext cx="0" cy="0"/>
          <a:chOff x="0" y="0"/>
          <a:chExt cx="0" cy="0"/>
        </a:xfrm>
      </p:grpSpPr>
      <p:pic>
        <p:nvPicPr>
          <p:cNvPr id="321" name="Google Shape;321;p4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2" name="Google Shape;322;p48"/>
          <p:cNvSpPr txBox="1"/>
          <p:nvPr/>
        </p:nvSpPr>
        <p:spPr>
          <a:xfrm>
            <a:off x="476518" y="4997003"/>
            <a:ext cx="1139616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12</a:t>
            </a:r>
            <a:r>
              <a:rPr lang="en-US" sz="2800">
                <a:solidFill>
                  <a:schemeClr val="lt1"/>
                </a:solidFill>
                <a:latin typeface="Calibri"/>
                <a:ea typeface="Calibri"/>
                <a:cs typeface="Calibri"/>
                <a:sym typeface="Calibri"/>
              </a:rPr>
              <a:t>But when they believed Philip as he preached good news about the kingdom of God and the name of Jesus Christ, they were baptized, both men and women.</a:t>
            </a:r>
            <a:endParaRPr sz="2000">
              <a:solidFill>
                <a:schemeClr val="lt1"/>
              </a:solidFill>
              <a:latin typeface="Gill Sans"/>
              <a:ea typeface="Gill Sans"/>
              <a:cs typeface="Gill Sans"/>
              <a:sym typeface="Gill Sans"/>
            </a:endParaRPr>
          </a:p>
        </p:txBody>
      </p:sp>
      <p:sp>
        <p:nvSpPr>
          <p:cNvPr id="323" name="Google Shape;323;p48"/>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8:12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27" name="Shape 327"/>
        <p:cNvGrpSpPr/>
        <p:nvPr/>
      </p:nvGrpSpPr>
      <p:grpSpPr>
        <a:xfrm>
          <a:off x="0" y="0"/>
          <a:ext cx="0" cy="0"/>
          <a:chOff x="0" y="0"/>
          <a:chExt cx="0" cy="0"/>
        </a:xfrm>
      </p:grpSpPr>
      <p:pic>
        <p:nvPicPr>
          <p:cNvPr id="328" name="Google Shape;328;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9" name="Google Shape;329;p49"/>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13</a:t>
            </a:r>
            <a:r>
              <a:rPr lang="en-US" sz="2800">
                <a:solidFill>
                  <a:schemeClr val="lt1"/>
                </a:solidFill>
                <a:latin typeface="Calibri"/>
                <a:ea typeface="Calibri"/>
                <a:cs typeface="Calibri"/>
                <a:sym typeface="Calibri"/>
              </a:rPr>
              <a:t>Even Simon himself believed, and after being baptized he continued with Philip. And seeing signs and great miracles performed, he was amazed.</a:t>
            </a:r>
            <a:endParaRPr sz="2000">
              <a:solidFill>
                <a:schemeClr val="lt1"/>
              </a:solidFill>
              <a:latin typeface="Gill Sans"/>
              <a:ea typeface="Gill Sans"/>
              <a:cs typeface="Gill Sans"/>
              <a:sym typeface="Gill Sans"/>
            </a:endParaRPr>
          </a:p>
        </p:txBody>
      </p:sp>
      <p:sp>
        <p:nvSpPr>
          <p:cNvPr id="330" name="Google Shape;330;p49"/>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8:13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34" name="Shape 334"/>
        <p:cNvGrpSpPr/>
        <p:nvPr/>
      </p:nvGrpSpPr>
      <p:grpSpPr>
        <a:xfrm>
          <a:off x="0" y="0"/>
          <a:ext cx="0" cy="0"/>
          <a:chOff x="0" y="0"/>
          <a:chExt cx="0" cy="0"/>
        </a:xfrm>
      </p:grpSpPr>
      <p:pic>
        <p:nvPicPr>
          <p:cNvPr id="335" name="Google Shape;335;p5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6" name="Google Shape;336;p50"/>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14</a:t>
            </a:r>
            <a:r>
              <a:rPr lang="en-US" sz="2800">
                <a:solidFill>
                  <a:schemeClr val="lt1"/>
                </a:solidFill>
                <a:latin typeface="Calibri"/>
                <a:ea typeface="Calibri"/>
                <a:cs typeface="Calibri"/>
                <a:sym typeface="Calibri"/>
              </a:rPr>
              <a:t>Now when the apostles at Jerusalem heard that Samaria had received the word of God, they sent to them Peter and John,</a:t>
            </a:r>
            <a:endParaRPr sz="2000">
              <a:solidFill>
                <a:schemeClr val="lt1"/>
              </a:solidFill>
              <a:latin typeface="Gill Sans"/>
              <a:ea typeface="Gill Sans"/>
              <a:cs typeface="Gill Sans"/>
              <a:sym typeface="Gill Sans"/>
            </a:endParaRPr>
          </a:p>
        </p:txBody>
      </p:sp>
      <p:sp>
        <p:nvSpPr>
          <p:cNvPr id="337" name="Google Shape;337;p50"/>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8:14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41" name="Shape 341"/>
        <p:cNvGrpSpPr/>
        <p:nvPr/>
      </p:nvGrpSpPr>
      <p:grpSpPr>
        <a:xfrm>
          <a:off x="0" y="0"/>
          <a:ext cx="0" cy="0"/>
          <a:chOff x="0" y="0"/>
          <a:chExt cx="0" cy="0"/>
        </a:xfrm>
      </p:grpSpPr>
      <p:pic>
        <p:nvPicPr>
          <p:cNvPr id="342" name="Google Shape;342;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3" name="Google Shape;343;p51"/>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15</a:t>
            </a:r>
            <a:r>
              <a:rPr lang="en-US" sz="2800">
                <a:solidFill>
                  <a:schemeClr val="lt1"/>
                </a:solidFill>
                <a:latin typeface="Calibri"/>
                <a:ea typeface="Calibri"/>
                <a:cs typeface="Calibri"/>
                <a:sym typeface="Calibri"/>
              </a:rPr>
              <a:t>who came down and prayed for them that they might receive the Holy Spirit,</a:t>
            </a:r>
            <a:endParaRPr sz="2000">
              <a:solidFill>
                <a:schemeClr val="lt1"/>
              </a:solidFill>
              <a:latin typeface="Gill Sans"/>
              <a:ea typeface="Gill Sans"/>
              <a:cs typeface="Gill Sans"/>
              <a:sym typeface="Gill Sans"/>
            </a:endParaRPr>
          </a:p>
        </p:txBody>
      </p:sp>
      <p:sp>
        <p:nvSpPr>
          <p:cNvPr id="344" name="Google Shape;344;p51"/>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8:15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Come Thou Almighty King 1" id="114" name="Google Shape;114;p16"/>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48" name="Shape 348"/>
        <p:cNvGrpSpPr/>
        <p:nvPr/>
      </p:nvGrpSpPr>
      <p:grpSpPr>
        <a:xfrm>
          <a:off x="0" y="0"/>
          <a:ext cx="0" cy="0"/>
          <a:chOff x="0" y="0"/>
          <a:chExt cx="0" cy="0"/>
        </a:xfrm>
      </p:grpSpPr>
      <p:pic>
        <p:nvPicPr>
          <p:cNvPr id="349" name="Google Shape;349;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0" name="Google Shape;350;p52"/>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16</a:t>
            </a:r>
            <a:r>
              <a:rPr lang="en-US" sz="2800">
                <a:solidFill>
                  <a:schemeClr val="lt1"/>
                </a:solidFill>
                <a:latin typeface="Calibri"/>
                <a:ea typeface="Calibri"/>
                <a:cs typeface="Calibri"/>
                <a:sym typeface="Calibri"/>
              </a:rPr>
              <a:t>for he had not yet fallen on any of them, but they had only been baptized in the name of the Lord Jesus.</a:t>
            </a:r>
            <a:endParaRPr sz="2000">
              <a:solidFill>
                <a:schemeClr val="lt1"/>
              </a:solidFill>
              <a:latin typeface="Gill Sans"/>
              <a:ea typeface="Gill Sans"/>
              <a:cs typeface="Gill Sans"/>
              <a:sym typeface="Gill Sans"/>
            </a:endParaRPr>
          </a:p>
        </p:txBody>
      </p:sp>
      <p:sp>
        <p:nvSpPr>
          <p:cNvPr id="351" name="Google Shape;351;p52"/>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8:16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55" name="Shape 355"/>
        <p:cNvGrpSpPr/>
        <p:nvPr/>
      </p:nvGrpSpPr>
      <p:grpSpPr>
        <a:xfrm>
          <a:off x="0" y="0"/>
          <a:ext cx="0" cy="0"/>
          <a:chOff x="0" y="0"/>
          <a:chExt cx="0" cy="0"/>
        </a:xfrm>
      </p:grpSpPr>
      <p:pic>
        <p:nvPicPr>
          <p:cNvPr id="356" name="Google Shape;356;p5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7" name="Google Shape;357;p53"/>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17</a:t>
            </a:r>
            <a:r>
              <a:rPr lang="en-US" sz="2800">
                <a:solidFill>
                  <a:schemeClr val="lt1"/>
                </a:solidFill>
                <a:latin typeface="Calibri"/>
                <a:ea typeface="Calibri"/>
                <a:cs typeface="Calibri"/>
                <a:sym typeface="Calibri"/>
              </a:rPr>
              <a:t>Then they laid their hands on them and they received the Holy Spirit.</a:t>
            </a:r>
            <a:endParaRPr sz="2000">
              <a:solidFill>
                <a:schemeClr val="lt1"/>
              </a:solidFill>
              <a:latin typeface="Gill Sans"/>
              <a:ea typeface="Gill Sans"/>
              <a:cs typeface="Gill Sans"/>
              <a:sym typeface="Gill Sans"/>
            </a:endParaRPr>
          </a:p>
        </p:txBody>
      </p:sp>
      <p:sp>
        <p:nvSpPr>
          <p:cNvPr id="358" name="Google Shape;358;p53"/>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8:17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62" name="Shape 362"/>
        <p:cNvGrpSpPr/>
        <p:nvPr/>
      </p:nvGrpSpPr>
      <p:grpSpPr>
        <a:xfrm>
          <a:off x="0" y="0"/>
          <a:ext cx="0" cy="0"/>
          <a:chOff x="0" y="0"/>
          <a:chExt cx="0" cy="0"/>
        </a:xfrm>
      </p:grpSpPr>
      <p:pic>
        <p:nvPicPr>
          <p:cNvPr id="363" name="Google Shape;363;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4" name="Google Shape;364;p54"/>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18</a:t>
            </a:r>
            <a:r>
              <a:rPr lang="en-US" sz="2800">
                <a:solidFill>
                  <a:schemeClr val="lt1"/>
                </a:solidFill>
                <a:latin typeface="Calibri"/>
                <a:ea typeface="Calibri"/>
                <a:cs typeface="Calibri"/>
                <a:sym typeface="Calibri"/>
              </a:rPr>
              <a:t>Now when Simon saw that the Spirit was given through the laying on of the apostles' hands, he offered them money,</a:t>
            </a:r>
            <a:endParaRPr sz="2000">
              <a:solidFill>
                <a:schemeClr val="lt1"/>
              </a:solidFill>
              <a:latin typeface="Gill Sans"/>
              <a:ea typeface="Gill Sans"/>
              <a:cs typeface="Gill Sans"/>
              <a:sym typeface="Gill Sans"/>
            </a:endParaRPr>
          </a:p>
        </p:txBody>
      </p:sp>
      <p:sp>
        <p:nvSpPr>
          <p:cNvPr id="365" name="Google Shape;365;p54"/>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8:18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69" name="Shape 369"/>
        <p:cNvGrpSpPr/>
        <p:nvPr/>
      </p:nvGrpSpPr>
      <p:grpSpPr>
        <a:xfrm>
          <a:off x="0" y="0"/>
          <a:ext cx="0" cy="0"/>
          <a:chOff x="0" y="0"/>
          <a:chExt cx="0" cy="0"/>
        </a:xfrm>
      </p:grpSpPr>
      <p:pic>
        <p:nvPicPr>
          <p:cNvPr id="370" name="Google Shape;370;p5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55"/>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19</a:t>
            </a:r>
            <a:r>
              <a:rPr lang="en-US" sz="2800">
                <a:solidFill>
                  <a:schemeClr val="lt1"/>
                </a:solidFill>
                <a:latin typeface="Calibri"/>
                <a:ea typeface="Calibri"/>
                <a:cs typeface="Calibri"/>
                <a:sym typeface="Calibri"/>
              </a:rPr>
              <a:t>saying, “Give me this power also, so that anyone on whom I lay my hands may receive the Holy Spirit.”</a:t>
            </a:r>
            <a:endParaRPr sz="2000">
              <a:solidFill>
                <a:schemeClr val="lt1"/>
              </a:solidFill>
              <a:latin typeface="Gill Sans"/>
              <a:ea typeface="Gill Sans"/>
              <a:cs typeface="Gill Sans"/>
              <a:sym typeface="Gill Sans"/>
            </a:endParaRPr>
          </a:p>
        </p:txBody>
      </p:sp>
      <p:sp>
        <p:nvSpPr>
          <p:cNvPr id="372" name="Google Shape;372;p55"/>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8:19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76" name="Shape 376"/>
        <p:cNvGrpSpPr/>
        <p:nvPr/>
      </p:nvGrpSpPr>
      <p:grpSpPr>
        <a:xfrm>
          <a:off x="0" y="0"/>
          <a:ext cx="0" cy="0"/>
          <a:chOff x="0" y="0"/>
          <a:chExt cx="0" cy="0"/>
        </a:xfrm>
      </p:grpSpPr>
      <p:pic>
        <p:nvPicPr>
          <p:cNvPr id="377" name="Google Shape;377;p5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56"/>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20</a:t>
            </a:r>
            <a:r>
              <a:rPr lang="en-US" sz="2800">
                <a:solidFill>
                  <a:schemeClr val="lt1"/>
                </a:solidFill>
                <a:latin typeface="Calibri"/>
                <a:ea typeface="Calibri"/>
                <a:cs typeface="Calibri"/>
                <a:sym typeface="Calibri"/>
              </a:rPr>
              <a:t>But Peter said to him, “May your silver perish with you, because you thought you could obtain the gift of God with money!</a:t>
            </a:r>
            <a:endParaRPr sz="2000">
              <a:solidFill>
                <a:schemeClr val="lt1"/>
              </a:solidFill>
              <a:latin typeface="Gill Sans"/>
              <a:ea typeface="Gill Sans"/>
              <a:cs typeface="Gill Sans"/>
              <a:sym typeface="Gill Sans"/>
            </a:endParaRPr>
          </a:p>
        </p:txBody>
      </p:sp>
      <p:sp>
        <p:nvSpPr>
          <p:cNvPr id="379" name="Google Shape;379;p56"/>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8:20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83" name="Shape 383"/>
        <p:cNvGrpSpPr/>
        <p:nvPr/>
      </p:nvGrpSpPr>
      <p:grpSpPr>
        <a:xfrm>
          <a:off x="0" y="0"/>
          <a:ext cx="0" cy="0"/>
          <a:chOff x="0" y="0"/>
          <a:chExt cx="0" cy="0"/>
        </a:xfrm>
      </p:grpSpPr>
      <p:pic>
        <p:nvPicPr>
          <p:cNvPr id="384" name="Google Shape;384;p5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5" name="Google Shape;385;p57"/>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21</a:t>
            </a:r>
            <a:r>
              <a:rPr lang="en-US" sz="2800">
                <a:solidFill>
                  <a:schemeClr val="lt1"/>
                </a:solidFill>
                <a:latin typeface="Calibri"/>
                <a:ea typeface="Calibri"/>
                <a:cs typeface="Calibri"/>
                <a:sym typeface="Calibri"/>
              </a:rPr>
              <a:t>You have neither part nor lot in this matter, for your heart is not right before God.</a:t>
            </a:r>
            <a:endParaRPr sz="2000">
              <a:solidFill>
                <a:schemeClr val="lt1"/>
              </a:solidFill>
              <a:latin typeface="Gill Sans"/>
              <a:ea typeface="Gill Sans"/>
              <a:cs typeface="Gill Sans"/>
              <a:sym typeface="Gill Sans"/>
            </a:endParaRPr>
          </a:p>
        </p:txBody>
      </p:sp>
      <p:sp>
        <p:nvSpPr>
          <p:cNvPr id="386" name="Google Shape;386;p57"/>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8:21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90" name="Shape 390"/>
        <p:cNvGrpSpPr/>
        <p:nvPr/>
      </p:nvGrpSpPr>
      <p:grpSpPr>
        <a:xfrm>
          <a:off x="0" y="0"/>
          <a:ext cx="0" cy="0"/>
          <a:chOff x="0" y="0"/>
          <a:chExt cx="0" cy="0"/>
        </a:xfrm>
      </p:grpSpPr>
      <p:pic>
        <p:nvPicPr>
          <p:cNvPr id="391" name="Google Shape;391;p5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58"/>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22</a:t>
            </a:r>
            <a:r>
              <a:rPr lang="en-US" sz="2800">
                <a:solidFill>
                  <a:schemeClr val="lt1"/>
                </a:solidFill>
                <a:latin typeface="Calibri"/>
                <a:ea typeface="Calibri"/>
                <a:cs typeface="Calibri"/>
                <a:sym typeface="Calibri"/>
              </a:rPr>
              <a:t>Repent, therefore, of this wickedness of yours, and pray to the Lord that, if possible, the intent of your heart may be forgiven you.</a:t>
            </a:r>
            <a:endParaRPr sz="2000">
              <a:solidFill>
                <a:schemeClr val="lt1"/>
              </a:solidFill>
              <a:latin typeface="Gill Sans"/>
              <a:ea typeface="Gill Sans"/>
              <a:cs typeface="Gill Sans"/>
              <a:sym typeface="Gill Sans"/>
            </a:endParaRPr>
          </a:p>
        </p:txBody>
      </p:sp>
      <p:sp>
        <p:nvSpPr>
          <p:cNvPr id="393" name="Google Shape;393;p58"/>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8:22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97" name="Shape 397"/>
        <p:cNvGrpSpPr/>
        <p:nvPr/>
      </p:nvGrpSpPr>
      <p:grpSpPr>
        <a:xfrm>
          <a:off x="0" y="0"/>
          <a:ext cx="0" cy="0"/>
          <a:chOff x="0" y="0"/>
          <a:chExt cx="0" cy="0"/>
        </a:xfrm>
      </p:grpSpPr>
      <p:pic>
        <p:nvPicPr>
          <p:cNvPr id="398" name="Google Shape;398;p5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9" name="Google Shape;399;p59"/>
          <p:cNvSpPr txBox="1"/>
          <p:nvPr/>
        </p:nvSpPr>
        <p:spPr>
          <a:xfrm>
            <a:off x="476518" y="4997003"/>
            <a:ext cx="1139616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23</a:t>
            </a:r>
            <a:r>
              <a:rPr lang="en-US" sz="2800">
                <a:solidFill>
                  <a:schemeClr val="lt1"/>
                </a:solidFill>
                <a:latin typeface="Calibri"/>
                <a:ea typeface="Calibri"/>
                <a:cs typeface="Calibri"/>
                <a:sym typeface="Calibri"/>
              </a:rPr>
              <a:t>For I see that you are in the gall of bitterness and in the bond of iniquity.”</a:t>
            </a:r>
            <a:endParaRPr sz="2000">
              <a:solidFill>
                <a:schemeClr val="lt1"/>
              </a:solidFill>
              <a:latin typeface="Gill Sans"/>
              <a:ea typeface="Gill Sans"/>
              <a:cs typeface="Gill Sans"/>
              <a:sym typeface="Gill Sans"/>
            </a:endParaRPr>
          </a:p>
        </p:txBody>
      </p:sp>
      <p:sp>
        <p:nvSpPr>
          <p:cNvPr id="400" name="Google Shape;400;p59"/>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8:23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04" name="Shape 404"/>
        <p:cNvGrpSpPr/>
        <p:nvPr/>
      </p:nvGrpSpPr>
      <p:grpSpPr>
        <a:xfrm>
          <a:off x="0" y="0"/>
          <a:ext cx="0" cy="0"/>
          <a:chOff x="0" y="0"/>
          <a:chExt cx="0" cy="0"/>
        </a:xfrm>
      </p:grpSpPr>
      <p:pic>
        <p:nvPicPr>
          <p:cNvPr id="405" name="Google Shape;405;p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6" name="Google Shape;406;p60"/>
          <p:cNvSpPr txBox="1"/>
          <p:nvPr/>
        </p:nvSpPr>
        <p:spPr>
          <a:xfrm>
            <a:off x="476518" y="4997003"/>
            <a:ext cx="1139616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24</a:t>
            </a:r>
            <a:r>
              <a:rPr lang="en-US" sz="2800">
                <a:solidFill>
                  <a:schemeClr val="lt1"/>
                </a:solidFill>
                <a:latin typeface="Calibri"/>
                <a:ea typeface="Calibri"/>
                <a:cs typeface="Calibri"/>
                <a:sym typeface="Calibri"/>
              </a:rPr>
              <a:t>And Simon answered, “Pray for me to the Lord, that nothing of what you have said may come upon me.”</a:t>
            </a:r>
            <a:endParaRPr sz="2000">
              <a:solidFill>
                <a:schemeClr val="lt1"/>
              </a:solidFill>
              <a:latin typeface="Gill Sans"/>
              <a:ea typeface="Gill Sans"/>
              <a:cs typeface="Gill Sans"/>
              <a:sym typeface="Gill Sans"/>
            </a:endParaRPr>
          </a:p>
        </p:txBody>
      </p:sp>
      <p:sp>
        <p:nvSpPr>
          <p:cNvPr id="407" name="Google Shape;407;p60"/>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8:24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11" name="Shape 411"/>
        <p:cNvGrpSpPr/>
        <p:nvPr/>
      </p:nvGrpSpPr>
      <p:grpSpPr>
        <a:xfrm>
          <a:off x="0" y="0"/>
          <a:ext cx="0" cy="0"/>
          <a:chOff x="0" y="0"/>
          <a:chExt cx="0" cy="0"/>
        </a:xfrm>
      </p:grpSpPr>
      <p:pic>
        <p:nvPicPr>
          <p:cNvPr id="412" name="Google Shape;412;p6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3" name="Google Shape;413;p61"/>
          <p:cNvSpPr txBox="1"/>
          <p:nvPr/>
        </p:nvSpPr>
        <p:spPr>
          <a:xfrm>
            <a:off x="476518" y="4997003"/>
            <a:ext cx="1139616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2800">
                <a:solidFill>
                  <a:schemeClr val="lt1"/>
                </a:solidFill>
                <a:latin typeface="Calibri"/>
                <a:ea typeface="Calibri"/>
                <a:cs typeface="Calibri"/>
                <a:sym typeface="Calibri"/>
              </a:rPr>
              <a:t>25</a:t>
            </a:r>
            <a:r>
              <a:rPr lang="en-US" sz="2800">
                <a:solidFill>
                  <a:schemeClr val="lt1"/>
                </a:solidFill>
                <a:latin typeface="Calibri"/>
                <a:ea typeface="Calibri"/>
                <a:cs typeface="Calibri"/>
                <a:sym typeface="Calibri"/>
              </a:rPr>
              <a:t>Now when they had testified and spoken the word of the Lord, they returned to Jerusalem, preaching the gospel to many villages of the Samaritans.</a:t>
            </a:r>
            <a:endParaRPr sz="2000">
              <a:solidFill>
                <a:schemeClr val="lt1"/>
              </a:solidFill>
              <a:latin typeface="Gill Sans"/>
              <a:ea typeface="Gill Sans"/>
              <a:cs typeface="Gill Sans"/>
              <a:sym typeface="Gill Sans"/>
            </a:endParaRPr>
          </a:p>
        </p:txBody>
      </p:sp>
      <p:sp>
        <p:nvSpPr>
          <p:cNvPr id="414" name="Google Shape;414;p61"/>
          <p:cNvSpPr txBox="1"/>
          <p:nvPr/>
        </p:nvSpPr>
        <p:spPr>
          <a:xfrm>
            <a:off x="2034863" y="4288666"/>
            <a:ext cx="226136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Calibri"/>
                <a:ea typeface="Calibri"/>
                <a:cs typeface="Calibri"/>
                <a:sym typeface="Calibri"/>
              </a:rPr>
              <a:t>Acts 8:25  ESV</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descr="Come Thou Almighty King 2" id="119" name="Google Shape;119;p17"/>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pic>
        <p:nvPicPr>
          <p:cNvPr descr="O Church, Arise 1" id="419" name="Google Shape;419;p62"/>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pic>
        <p:nvPicPr>
          <p:cNvPr descr="O Church, Arise 2" id="424" name="Google Shape;424;p63"/>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pic>
        <p:nvPicPr>
          <p:cNvPr descr="O Church, Arise 3" id="429" name="Google Shape;429;p64"/>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pic>
        <p:nvPicPr>
          <p:cNvPr descr="O Church, Arise 4" id="434" name="Google Shape;434;p65"/>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descr="O Church, Arise 5" id="439" name="Google Shape;439;p66"/>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pic>
        <p:nvPicPr>
          <p:cNvPr descr="O Church, Arise 6" id="444" name="Google Shape;444;p67"/>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pic>
        <p:nvPicPr>
          <p:cNvPr descr="O Church, Arise 7" id="449" name="Google Shape;449;p68"/>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pic>
        <p:nvPicPr>
          <p:cNvPr descr="O Church, Arise 8" id="454" name="Google Shape;454;p69"/>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b="0" l="0" r="0" t="0"/>
          <a:stretch/>
        </p:blipFill>
        <p:spPr>
          <a:xfrm>
            <a:off x="1658470" y="0"/>
            <a:ext cx="8875059"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descr="Come Thou Almighty King 4" id="129" name="Google Shape;129;p19"/>
          <p:cNvPicPr preferRelativeResize="0"/>
          <p:nvPr/>
        </p:nvPicPr>
        <p:blipFill rotWithShape="1">
          <a:blip r:embed="rId3">
            <a:alphaModFix/>
          </a:blip>
          <a:srcRect b="0" l="0" r="0" t="0"/>
          <a:stretch/>
        </p:blipFill>
        <p:spPr>
          <a:xfrm>
            <a:off x="1657350" y="0"/>
            <a:ext cx="8875713"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35" name="Google Shape;135;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136" name="Google Shape;136;p20"/>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137" name="Google Shape;137;p20"/>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138" name="Google Shape;138;p20"/>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139" name="Google Shape;139;p20"/>
          <p:cNvSpPr txBox="1"/>
          <p:nvPr/>
        </p:nvSpPr>
        <p:spPr>
          <a:xfrm>
            <a:off x="659554" y="2353465"/>
            <a:ext cx="10872892"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Generous God, you send us the Spirit of courage, but we have been afraid. You send us the Spirit of truth, but we cling to our illusions. You send us the Spirit of healing, but we cannot let go of our hurts. Holy Spirit of forgiveness, come to us again: shake our hearts, set our souls on fire with your love: send us out rejoicing in your power.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45" name="Google Shape;145;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pic>
        <p:nvPicPr>
          <p:cNvPr id="146" name="Google Shape;146;p21"/>
          <p:cNvPicPr preferRelativeResize="0"/>
          <p:nvPr/>
        </p:nvPicPr>
        <p:blipFill rotWithShape="1">
          <a:blip r:embed="rId3">
            <a:alphaModFix/>
          </a:blip>
          <a:srcRect b="0" l="0" r="0" t="0"/>
          <a:stretch/>
        </p:blipFill>
        <p:spPr>
          <a:xfrm>
            <a:off x="1" y="-24492"/>
            <a:ext cx="12498492" cy="6915149"/>
          </a:xfrm>
          <a:prstGeom prst="rect">
            <a:avLst/>
          </a:prstGeom>
          <a:noFill/>
          <a:ln>
            <a:noFill/>
          </a:ln>
        </p:spPr>
      </p:pic>
      <p:sp>
        <p:nvSpPr>
          <p:cNvPr id="147" name="Google Shape;147;p21"/>
          <p:cNvSpPr txBox="1"/>
          <p:nvPr/>
        </p:nvSpPr>
        <p:spPr>
          <a:xfrm>
            <a:off x="406401" y="2684420"/>
            <a:ext cx="6097692" cy="31557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3733">
                <a:solidFill>
                  <a:schemeClr val="lt1"/>
                </a:solidFill>
                <a:latin typeface="Calibri"/>
                <a:ea typeface="Calibri"/>
                <a:cs typeface="Calibri"/>
                <a:sym typeface="Calibr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a:t>
            </a:r>
            <a:endParaRPr b="1" baseline="30000" sz="3733">
              <a:solidFill>
                <a:schemeClr val="lt1"/>
              </a:solidFill>
              <a:latin typeface="Calibri"/>
              <a:ea typeface="Calibri"/>
              <a:cs typeface="Calibri"/>
              <a:sym typeface="Calibri"/>
            </a:endParaRPr>
          </a:p>
        </p:txBody>
      </p:sp>
      <p:pic>
        <p:nvPicPr>
          <p:cNvPr id="148" name="Google Shape;148;p21"/>
          <p:cNvPicPr preferRelativeResize="0"/>
          <p:nvPr/>
        </p:nvPicPr>
        <p:blipFill rotWithShape="1">
          <a:blip r:embed="rId3">
            <a:alphaModFix/>
          </a:blip>
          <a:srcRect b="0" l="0" r="0" t="0"/>
          <a:stretch/>
        </p:blipFill>
        <p:spPr>
          <a:xfrm>
            <a:off x="-101599" y="-39007"/>
            <a:ext cx="12498492" cy="6915149"/>
          </a:xfrm>
          <a:prstGeom prst="rect">
            <a:avLst/>
          </a:prstGeom>
          <a:noFill/>
          <a:ln>
            <a:noFill/>
          </a:ln>
        </p:spPr>
      </p:pic>
      <p:sp>
        <p:nvSpPr>
          <p:cNvPr id="149" name="Google Shape;149;p21"/>
          <p:cNvSpPr txBox="1"/>
          <p:nvPr/>
        </p:nvSpPr>
        <p:spPr>
          <a:xfrm>
            <a:off x="659554" y="2353465"/>
            <a:ext cx="10872892" cy="27392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We hold out to you all our particular burdens of guilt and sin, and we ask for your help to live the way of your justice and love.   Amen.</a:t>
            </a:r>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r">
              <a:spcBef>
                <a:spcPts val="0"/>
              </a:spcBef>
              <a:spcAft>
                <a:spcPts val="0"/>
              </a:spcAft>
              <a:buNone/>
            </a:pPr>
            <a:r>
              <a:rPr lang="en-US" sz="2400">
                <a:solidFill>
                  <a:schemeClr val="lt1"/>
                </a:solidFill>
                <a:latin typeface="Calibri"/>
                <a:ea typeface="Calibri"/>
                <a:cs typeface="Calibri"/>
                <a:sym typeface="Calibri"/>
              </a:rPr>
              <a:t>(Worship SourceBook Q.2.2.5 on p. 703)</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