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png"/>
  <Override PartName="/ppt/media/image4.jpg" ContentType="image/png"/>
  <Override PartName="/ppt/media/image5.jpg" ContentType="image/png"/>
  <Override PartName="/ppt/media/image7.jpg" ContentType="image/png"/>
  <Override PartName="/ppt/media/image8.jpg" ContentType="image/png"/>
  <Override PartName="/ppt/media/image9.jpg" ContentType="image/png"/>
  <Override PartName="/ppt/media/image10.jpg" ContentType="image/png"/>
  <Override PartName="/ppt/media/image11.jpg" ContentType="image/png"/>
  <Override PartName="/ppt/media/image12.jpg" ContentType="image/png"/>
  <Override PartName="/ppt/media/image13.jpg" ContentType="image/png"/>
  <Override PartName="/ppt/media/image14.jpg" ContentType="image/png"/>
  <Override PartName="/ppt/media/image15.jpg" ContentType="image/png"/>
  <Override PartName="/ppt/media/image16.jpg" ContentType="image/png"/>
  <Override PartName="/ppt/media/image17.jpg" ContentType="image/png"/>
  <Override PartName="/ppt/media/image18.jpg" ContentType="image/png"/>
  <Override PartName="/ppt/media/image19.jpg" ContentType="image/png"/>
  <Override PartName="/ppt/media/image20.jpg" ContentType="image/png"/>
  <Override PartName="/ppt/media/image21.jpg" ContentType="image/png"/>
  <Override PartName="/ppt/media/image22.jpg" ContentType="image/png"/>
  <Override PartName="/ppt/media/image2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898" r:id="rId2"/>
    <p:sldId id="962" r:id="rId3"/>
    <p:sldId id="897" r:id="rId4"/>
    <p:sldId id="1803" r:id="rId5"/>
    <p:sldId id="1804" r:id="rId6"/>
    <p:sldId id="1805" r:id="rId7"/>
    <p:sldId id="1806" r:id="rId8"/>
    <p:sldId id="1807" r:id="rId9"/>
    <p:sldId id="1997" r:id="rId10"/>
    <p:sldId id="1809" r:id="rId11"/>
    <p:sldId id="963" r:id="rId12"/>
    <p:sldId id="1968" r:id="rId13"/>
    <p:sldId id="258" r:id="rId14"/>
    <p:sldId id="259" r:id="rId15"/>
    <p:sldId id="899" r:id="rId16"/>
    <p:sldId id="1966" r:id="rId17"/>
    <p:sldId id="1967" r:id="rId18"/>
    <p:sldId id="1090" r:id="rId19"/>
    <p:sldId id="1969" r:id="rId20"/>
    <p:sldId id="1970" r:id="rId21"/>
    <p:sldId id="1971" r:id="rId22"/>
    <p:sldId id="260" r:id="rId23"/>
    <p:sldId id="901" r:id="rId24"/>
    <p:sldId id="1972" r:id="rId25"/>
    <p:sldId id="1973" r:id="rId26"/>
    <p:sldId id="1974" r:id="rId27"/>
    <p:sldId id="1975" r:id="rId28"/>
    <p:sldId id="902" r:id="rId29"/>
    <p:sldId id="358" r:id="rId30"/>
    <p:sldId id="903" r:id="rId31"/>
    <p:sldId id="257" r:id="rId32"/>
    <p:sldId id="1382" r:id="rId33"/>
    <p:sldId id="1959" r:id="rId34"/>
    <p:sldId id="1982" r:id="rId35"/>
    <p:sldId id="1983" r:id="rId36"/>
    <p:sldId id="1984" r:id="rId37"/>
    <p:sldId id="1985" r:id="rId38"/>
    <p:sldId id="1986" r:id="rId39"/>
    <p:sldId id="1987" r:id="rId40"/>
    <p:sldId id="906" r:id="rId41"/>
    <p:sldId id="1988" r:id="rId42"/>
    <p:sldId id="1989" r:id="rId43"/>
    <p:sldId id="1990" r:id="rId44"/>
    <p:sldId id="1995" r:id="rId45"/>
    <p:sldId id="1991" r:id="rId46"/>
    <p:sldId id="1992" r:id="rId47"/>
    <p:sldId id="1996" r:id="rId48"/>
    <p:sldId id="1993" r:id="rId49"/>
    <p:sldId id="1994" r:id="rId50"/>
    <p:sldId id="1450" r:id="rId51"/>
    <p:sldId id="1976" r:id="rId52"/>
    <p:sldId id="1977" r:id="rId53"/>
    <p:sldId id="1978" r:id="rId54"/>
    <p:sldId id="1979" r:id="rId55"/>
    <p:sldId id="261" r:id="rId56"/>
    <p:sldId id="262" r:id="rId57"/>
    <p:sldId id="263" r:id="rId58"/>
    <p:sldId id="264" r:id="rId59"/>
    <p:sldId id="119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ll to Worship" id="{9CEADD93-1264-4D53-9A25-35CD9EFFED00}">
          <p14:sldIdLst>
            <p14:sldId id="898"/>
            <p14:sldId id="962"/>
            <p14:sldId id="897"/>
            <p14:sldId id="1803"/>
            <p14:sldId id="1804"/>
            <p14:sldId id="1805"/>
            <p14:sldId id="1806"/>
            <p14:sldId id="1807"/>
            <p14:sldId id="1997"/>
            <p14:sldId id="1809"/>
            <p14:sldId id="963"/>
          </p14:sldIdLst>
        </p14:section>
        <p14:section name="Hymn of Praise" id="{7560BA3F-B600-485C-B75B-6BCBEB43AA0D}">
          <p14:sldIdLst>
            <p14:sldId id="1968"/>
            <p14:sldId id="258"/>
            <p14:sldId id="259"/>
            <p14:sldId id="899"/>
          </p14:sldIdLst>
        </p14:section>
        <p14:section name="Prayer of Confession" id="{B0D22579-1D90-4F8C-957D-9FD73CF72CB7}">
          <p14:sldIdLst>
            <p14:sldId id="1966"/>
            <p14:sldId id="1967"/>
            <p14:sldId id="1090"/>
          </p14:sldIdLst>
        </p14:section>
        <p14:section name="Hymn of Confession" id="{77B410FD-5E18-4719-97FE-D6E3ADE5CD12}">
          <p14:sldIdLst>
            <p14:sldId id="1969"/>
            <p14:sldId id="1970"/>
            <p14:sldId id="1971"/>
            <p14:sldId id="260"/>
            <p14:sldId id="901"/>
          </p14:sldIdLst>
        </p14:section>
        <p14:section name="Hymn of Assurance" id="{67618C64-8C93-4945-A9A2-42873FAFFB50}">
          <p14:sldIdLst>
            <p14:sldId id="1972"/>
            <p14:sldId id="1973"/>
            <p14:sldId id="1974"/>
            <p14:sldId id="1975"/>
            <p14:sldId id="902"/>
          </p14:sldIdLst>
        </p14:section>
        <p14:section name="Prayer of the Kirk and Lord's Prayer" id="{ED8AC879-C3C6-4DB0-9990-A928B6DA2BAA}">
          <p14:sldIdLst>
            <p14:sldId id="358"/>
            <p14:sldId id="903"/>
          </p14:sldIdLst>
        </p14:section>
        <p14:section name="Offeratory" id="{FBC4D9C7-ABCB-473C-90AA-D15E03F19DAF}">
          <p14:sldIdLst>
            <p14:sldId id="257"/>
            <p14:sldId id="1382"/>
          </p14:sldIdLst>
        </p14:section>
        <p14:section name="Scripture reading" id="{0E898AE5-1445-407B-99C6-09640110CF13}">
          <p14:sldIdLst>
            <p14:sldId id="1959"/>
            <p14:sldId id="1982"/>
            <p14:sldId id="1983"/>
            <p14:sldId id="1984"/>
            <p14:sldId id="1985"/>
            <p14:sldId id="1986"/>
            <p14:sldId id="1987"/>
            <p14:sldId id="906"/>
          </p14:sldIdLst>
        </p14:section>
        <p14:section name="Sermon scripture" id="{C5752EBD-1460-43DF-86E0-3943B9B7220F}">
          <p14:sldIdLst>
            <p14:sldId id="1988"/>
            <p14:sldId id="1989"/>
            <p14:sldId id="1990"/>
            <p14:sldId id="1995"/>
            <p14:sldId id="1991"/>
            <p14:sldId id="1992"/>
            <p14:sldId id="1996"/>
            <p14:sldId id="1993"/>
            <p14:sldId id="1994"/>
            <p14:sldId id="1450"/>
          </p14:sldIdLst>
        </p14:section>
        <p14:section name="Hymn of Response" id="{04EA4DE6-75C9-46AB-BDAD-76F161C07C09}">
          <p14:sldIdLst>
            <p14:sldId id="1976"/>
            <p14:sldId id="1977"/>
            <p14:sldId id="1978"/>
            <p14:sldId id="1979"/>
            <p14:sldId id="261"/>
            <p14:sldId id="262"/>
            <p14:sldId id="263"/>
            <p14:sldId id="264"/>
            <p14:sldId id="11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7" autoAdjust="0"/>
    <p:restoredTop sz="94660"/>
  </p:normalViewPr>
  <p:slideViewPr>
    <p:cSldViewPr snapToGrid="0">
      <p:cViewPr varScale="1">
        <p:scale>
          <a:sx n="87" d="100"/>
          <a:sy n="87" d="100"/>
        </p:scale>
        <p:origin x="456" y="90"/>
      </p:cViewPr>
      <p:guideLst/>
    </p:cSldViewPr>
  </p:slideViewPr>
  <p:notesTextViewPr>
    <p:cViewPr>
      <p:scale>
        <a:sx n="1" d="1"/>
        <a:sy n="1" d="1"/>
      </p:scale>
      <p:origin x="0" y="0"/>
    </p:cViewPr>
  </p:notesTextViewPr>
  <p:sorterViewPr>
    <p:cViewPr varScale="1">
      <p:scale>
        <a:sx n="1" d="1"/>
        <a:sy n="1" d="1"/>
      </p:scale>
      <p:origin x="0" y="-245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EEAAA-DF03-4906-9549-493102C48A1F}" type="datetimeFigureOut">
              <a:rPr lang="en-US" smtClean="0"/>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E4201-C83A-4780-BAF1-2CCBD60C62E4}" type="slidenum">
              <a:rPr lang="en-US" smtClean="0"/>
              <a:t>‹#›</a:t>
            </a:fld>
            <a:endParaRPr lang="en-US"/>
          </a:p>
        </p:txBody>
      </p:sp>
    </p:spTree>
    <p:extLst>
      <p:ext uri="{BB962C8B-B14F-4D97-AF65-F5344CB8AC3E}">
        <p14:creationId xmlns:p14="http://schemas.microsoft.com/office/powerpoint/2010/main" val="77915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A8CA1-2A9D-4030-B801-084CEE71F8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9C10A3-2BE5-49B1-B6DA-CEABAA665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E6E362-78D7-438F-A7C2-2FF0605528AD}"/>
              </a:ext>
            </a:extLst>
          </p:cNvPr>
          <p:cNvSpPr>
            <a:spLocks noGrp="1"/>
          </p:cNvSpPr>
          <p:nvPr>
            <p:ph type="dt" sz="half" idx="10"/>
          </p:nvPr>
        </p:nvSpPr>
        <p:spPr/>
        <p:txBody>
          <a:bodyPr/>
          <a:lstStyle/>
          <a:p>
            <a:fld id="{897ED3A0-FF04-4749-9ED0-4A2EB3E7518F}" type="datetimeFigureOut">
              <a:rPr lang="en-US" smtClean="0"/>
              <a:t>12/16/2021</a:t>
            </a:fld>
            <a:endParaRPr lang="en-US"/>
          </a:p>
        </p:txBody>
      </p:sp>
      <p:sp>
        <p:nvSpPr>
          <p:cNvPr id="5" name="Footer Placeholder 4">
            <a:extLst>
              <a:ext uri="{FF2B5EF4-FFF2-40B4-BE49-F238E27FC236}">
                <a16:creationId xmlns:a16="http://schemas.microsoft.com/office/drawing/2014/main" id="{9F607652-2B00-4429-98F6-3BB938970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C3522-4CBC-4E05-BE87-77F1DAB4546A}"/>
              </a:ext>
            </a:extLst>
          </p:cNvPr>
          <p:cNvSpPr>
            <a:spLocks noGrp="1"/>
          </p:cNvSpPr>
          <p:nvPr>
            <p:ph type="sldNum" sz="quarter" idx="12"/>
          </p:nvPr>
        </p:nvSpPr>
        <p:spPr/>
        <p:txBody>
          <a:bodyPr/>
          <a:lstStyle/>
          <a:p>
            <a:fld id="{7EDE9D6A-8D63-4078-A532-B1F275D5C23C}" type="slidenum">
              <a:rPr lang="en-US" smtClean="0"/>
              <a:t>‹#›</a:t>
            </a:fld>
            <a:endParaRPr lang="en-US"/>
          </a:p>
        </p:txBody>
      </p:sp>
    </p:spTree>
    <p:extLst>
      <p:ext uri="{BB962C8B-B14F-4D97-AF65-F5344CB8AC3E}">
        <p14:creationId xmlns:p14="http://schemas.microsoft.com/office/powerpoint/2010/main" val="94439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779C-D2E2-4AB4-9090-9B422137EC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5AF554-3F37-4866-8584-A4800F8FF4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71B09-C73E-4DB6-8996-F6E4FCDEC0F3}"/>
              </a:ext>
            </a:extLst>
          </p:cNvPr>
          <p:cNvSpPr>
            <a:spLocks noGrp="1"/>
          </p:cNvSpPr>
          <p:nvPr>
            <p:ph type="dt" sz="half" idx="10"/>
          </p:nvPr>
        </p:nvSpPr>
        <p:spPr/>
        <p:txBody>
          <a:bodyPr/>
          <a:lstStyle/>
          <a:p>
            <a:fld id="{897ED3A0-FF04-4749-9ED0-4A2EB3E7518F}" type="datetimeFigureOut">
              <a:rPr lang="en-US" smtClean="0"/>
              <a:t>12/16/2021</a:t>
            </a:fld>
            <a:endParaRPr lang="en-US"/>
          </a:p>
        </p:txBody>
      </p:sp>
      <p:sp>
        <p:nvSpPr>
          <p:cNvPr id="5" name="Footer Placeholder 4">
            <a:extLst>
              <a:ext uri="{FF2B5EF4-FFF2-40B4-BE49-F238E27FC236}">
                <a16:creationId xmlns:a16="http://schemas.microsoft.com/office/drawing/2014/main" id="{679D02DD-4321-4D0C-B6B3-A7082E860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48C94-0B15-4490-A74C-65D2DE3293C7}"/>
              </a:ext>
            </a:extLst>
          </p:cNvPr>
          <p:cNvSpPr>
            <a:spLocks noGrp="1"/>
          </p:cNvSpPr>
          <p:nvPr>
            <p:ph type="sldNum" sz="quarter" idx="12"/>
          </p:nvPr>
        </p:nvSpPr>
        <p:spPr/>
        <p:txBody>
          <a:bodyPr/>
          <a:lstStyle/>
          <a:p>
            <a:fld id="{7EDE9D6A-8D63-4078-A532-B1F275D5C23C}" type="slidenum">
              <a:rPr lang="en-US" smtClean="0"/>
              <a:t>‹#›</a:t>
            </a:fld>
            <a:endParaRPr lang="en-US"/>
          </a:p>
        </p:txBody>
      </p:sp>
    </p:spTree>
    <p:extLst>
      <p:ext uri="{BB962C8B-B14F-4D97-AF65-F5344CB8AC3E}">
        <p14:creationId xmlns:p14="http://schemas.microsoft.com/office/powerpoint/2010/main" val="214275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B7E859-7372-4247-819F-36832025BE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67A689-9786-4F66-9CCA-C011BF6767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643D8-D2CB-47E8-AF47-600767AC1E43}"/>
              </a:ext>
            </a:extLst>
          </p:cNvPr>
          <p:cNvSpPr>
            <a:spLocks noGrp="1"/>
          </p:cNvSpPr>
          <p:nvPr>
            <p:ph type="dt" sz="half" idx="10"/>
          </p:nvPr>
        </p:nvSpPr>
        <p:spPr/>
        <p:txBody>
          <a:bodyPr/>
          <a:lstStyle/>
          <a:p>
            <a:fld id="{897ED3A0-FF04-4749-9ED0-4A2EB3E7518F}" type="datetimeFigureOut">
              <a:rPr lang="en-US" smtClean="0"/>
              <a:t>12/16/2021</a:t>
            </a:fld>
            <a:endParaRPr lang="en-US"/>
          </a:p>
        </p:txBody>
      </p:sp>
      <p:sp>
        <p:nvSpPr>
          <p:cNvPr id="5" name="Footer Placeholder 4">
            <a:extLst>
              <a:ext uri="{FF2B5EF4-FFF2-40B4-BE49-F238E27FC236}">
                <a16:creationId xmlns:a16="http://schemas.microsoft.com/office/drawing/2014/main" id="{1F049F30-FE3A-4E23-8C3E-0ABE167B3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FDF1D-4811-42C9-A3B7-3631478A50C9}"/>
              </a:ext>
            </a:extLst>
          </p:cNvPr>
          <p:cNvSpPr>
            <a:spLocks noGrp="1"/>
          </p:cNvSpPr>
          <p:nvPr>
            <p:ph type="sldNum" sz="quarter" idx="12"/>
          </p:nvPr>
        </p:nvSpPr>
        <p:spPr/>
        <p:txBody>
          <a:bodyPr/>
          <a:lstStyle/>
          <a:p>
            <a:fld id="{7EDE9D6A-8D63-4078-A532-B1F275D5C23C}" type="slidenum">
              <a:rPr lang="en-US" smtClean="0"/>
              <a:t>‹#›</a:t>
            </a:fld>
            <a:endParaRPr lang="en-US"/>
          </a:p>
        </p:txBody>
      </p:sp>
    </p:spTree>
    <p:extLst>
      <p:ext uri="{BB962C8B-B14F-4D97-AF65-F5344CB8AC3E}">
        <p14:creationId xmlns:p14="http://schemas.microsoft.com/office/powerpoint/2010/main" val="399972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5BE6-06B0-4C7D-AF16-C27EB8B5D8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D8E29C-8A88-4214-BDA5-EC499E11E2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D53DB-3F64-4A01-879F-7517825336EC}"/>
              </a:ext>
            </a:extLst>
          </p:cNvPr>
          <p:cNvSpPr>
            <a:spLocks noGrp="1"/>
          </p:cNvSpPr>
          <p:nvPr>
            <p:ph type="dt" sz="half" idx="10"/>
          </p:nvPr>
        </p:nvSpPr>
        <p:spPr/>
        <p:txBody>
          <a:bodyPr/>
          <a:lstStyle/>
          <a:p>
            <a:fld id="{897ED3A0-FF04-4749-9ED0-4A2EB3E7518F}" type="datetimeFigureOut">
              <a:rPr lang="en-US" smtClean="0"/>
              <a:t>12/16/2021</a:t>
            </a:fld>
            <a:endParaRPr lang="en-US"/>
          </a:p>
        </p:txBody>
      </p:sp>
      <p:sp>
        <p:nvSpPr>
          <p:cNvPr id="5" name="Footer Placeholder 4">
            <a:extLst>
              <a:ext uri="{FF2B5EF4-FFF2-40B4-BE49-F238E27FC236}">
                <a16:creationId xmlns:a16="http://schemas.microsoft.com/office/drawing/2014/main" id="{062E1EB0-3AF6-49D0-BE6F-FD3E29A2D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CB7F1-DCCA-40D4-8ECE-FF3478644AF8}"/>
              </a:ext>
            </a:extLst>
          </p:cNvPr>
          <p:cNvSpPr>
            <a:spLocks noGrp="1"/>
          </p:cNvSpPr>
          <p:nvPr>
            <p:ph type="sldNum" sz="quarter" idx="12"/>
          </p:nvPr>
        </p:nvSpPr>
        <p:spPr/>
        <p:txBody>
          <a:bodyPr/>
          <a:lstStyle/>
          <a:p>
            <a:fld id="{7EDE9D6A-8D63-4078-A532-B1F275D5C23C}" type="slidenum">
              <a:rPr lang="en-US" smtClean="0"/>
              <a:t>‹#›</a:t>
            </a:fld>
            <a:endParaRPr lang="en-US"/>
          </a:p>
        </p:txBody>
      </p:sp>
    </p:spTree>
    <p:extLst>
      <p:ext uri="{BB962C8B-B14F-4D97-AF65-F5344CB8AC3E}">
        <p14:creationId xmlns:p14="http://schemas.microsoft.com/office/powerpoint/2010/main" val="259431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FE4F-347B-4E5F-81A7-CB34E4F119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FC5A02-1B5A-48CE-BA61-D900EC7BE4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6F5DA0-80EE-47B5-82FC-1EA1E5F71EE2}"/>
              </a:ext>
            </a:extLst>
          </p:cNvPr>
          <p:cNvSpPr>
            <a:spLocks noGrp="1"/>
          </p:cNvSpPr>
          <p:nvPr>
            <p:ph type="dt" sz="half" idx="10"/>
          </p:nvPr>
        </p:nvSpPr>
        <p:spPr/>
        <p:txBody>
          <a:bodyPr/>
          <a:lstStyle/>
          <a:p>
            <a:fld id="{897ED3A0-FF04-4749-9ED0-4A2EB3E7518F}" type="datetimeFigureOut">
              <a:rPr lang="en-US" smtClean="0"/>
              <a:t>12/16/2021</a:t>
            </a:fld>
            <a:endParaRPr lang="en-US"/>
          </a:p>
        </p:txBody>
      </p:sp>
      <p:sp>
        <p:nvSpPr>
          <p:cNvPr id="5" name="Footer Placeholder 4">
            <a:extLst>
              <a:ext uri="{FF2B5EF4-FFF2-40B4-BE49-F238E27FC236}">
                <a16:creationId xmlns:a16="http://schemas.microsoft.com/office/drawing/2014/main" id="{9C04736D-BDF9-4766-B8E6-5F17455D2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CAE09-ABDB-421A-BB76-4114596BCC01}"/>
              </a:ext>
            </a:extLst>
          </p:cNvPr>
          <p:cNvSpPr>
            <a:spLocks noGrp="1"/>
          </p:cNvSpPr>
          <p:nvPr>
            <p:ph type="sldNum" sz="quarter" idx="12"/>
          </p:nvPr>
        </p:nvSpPr>
        <p:spPr/>
        <p:txBody>
          <a:bodyPr/>
          <a:lstStyle/>
          <a:p>
            <a:fld id="{7EDE9D6A-8D63-4078-A532-B1F275D5C23C}" type="slidenum">
              <a:rPr lang="en-US" smtClean="0"/>
              <a:t>‹#›</a:t>
            </a:fld>
            <a:endParaRPr lang="en-US"/>
          </a:p>
        </p:txBody>
      </p:sp>
    </p:spTree>
    <p:extLst>
      <p:ext uri="{BB962C8B-B14F-4D97-AF65-F5344CB8AC3E}">
        <p14:creationId xmlns:p14="http://schemas.microsoft.com/office/powerpoint/2010/main" val="52025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331C-6A6D-45B0-8D8F-1455E3B7A6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4CE17F-9592-4823-A329-232CCDA7C4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87F8FB-4843-4DE9-B0D1-6EBC76A03F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79396D-651D-4E48-820E-793513C1F5B6}"/>
              </a:ext>
            </a:extLst>
          </p:cNvPr>
          <p:cNvSpPr>
            <a:spLocks noGrp="1"/>
          </p:cNvSpPr>
          <p:nvPr>
            <p:ph type="dt" sz="half" idx="10"/>
          </p:nvPr>
        </p:nvSpPr>
        <p:spPr/>
        <p:txBody>
          <a:bodyPr/>
          <a:lstStyle/>
          <a:p>
            <a:fld id="{897ED3A0-FF04-4749-9ED0-4A2EB3E7518F}" type="datetimeFigureOut">
              <a:rPr lang="en-US" smtClean="0"/>
              <a:t>12/16/2021</a:t>
            </a:fld>
            <a:endParaRPr lang="en-US"/>
          </a:p>
        </p:txBody>
      </p:sp>
      <p:sp>
        <p:nvSpPr>
          <p:cNvPr id="6" name="Footer Placeholder 5">
            <a:extLst>
              <a:ext uri="{FF2B5EF4-FFF2-40B4-BE49-F238E27FC236}">
                <a16:creationId xmlns:a16="http://schemas.microsoft.com/office/drawing/2014/main" id="{87407385-2F4B-4A75-BF89-548C80A3B6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3653A-3417-4FEF-8A51-9F81889D0E50}"/>
              </a:ext>
            </a:extLst>
          </p:cNvPr>
          <p:cNvSpPr>
            <a:spLocks noGrp="1"/>
          </p:cNvSpPr>
          <p:nvPr>
            <p:ph type="sldNum" sz="quarter" idx="12"/>
          </p:nvPr>
        </p:nvSpPr>
        <p:spPr/>
        <p:txBody>
          <a:bodyPr/>
          <a:lstStyle/>
          <a:p>
            <a:fld id="{7EDE9D6A-8D63-4078-A532-B1F275D5C23C}" type="slidenum">
              <a:rPr lang="en-US" smtClean="0"/>
              <a:t>‹#›</a:t>
            </a:fld>
            <a:endParaRPr lang="en-US"/>
          </a:p>
        </p:txBody>
      </p:sp>
    </p:spTree>
    <p:extLst>
      <p:ext uri="{BB962C8B-B14F-4D97-AF65-F5344CB8AC3E}">
        <p14:creationId xmlns:p14="http://schemas.microsoft.com/office/powerpoint/2010/main" val="274363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3FCE-C415-45E2-A50E-751300B819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EA9357-2D43-444D-802D-750EF0D781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D91137-80CB-4636-8CB2-B60CC3771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91456-31ED-46C9-B769-0053CFB68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8681E3-2101-43EF-8164-80490F80C6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41BDDA-D0A2-4A4D-B648-A5411A92DC82}"/>
              </a:ext>
            </a:extLst>
          </p:cNvPr>
          <p:cNvSpPr>
            <a:spLocks noGrp="1"/>
          </p:cNvSpPr>
          <p:nvPr>
            <p:ph type="dt" sz="half" idx="10"/>
          </p:nvPr>
        </p:nvSpPr>
        <p:spPr/>
        <p:txBody>
          <a:bodyPr/>
          <a:lstStyle/>
          <a:p>
            <a:fld id="{897ED3A0-FF04-4749-9ED0-4A2EB3E7518F}" type="datetimeFigureOut">
              <a:rPr lang="en-US" smtClean="0"/>
              <a:t>12/16/2021</a:t>
            </a:fld>
            <a:endParaRPr lang="en-US"/>
          </a:p>
        </p:txBody>
      </p:sp>
      <p:sp>
        <p:nvSpPr>
          <p:cNvPr id="8" name="Footer Placeholder 7">
            <a:extLst>
              <a:ext uri="{FF2B5EF4-FFF2-40B4-BE49-F238E27FC236}">
                <a16:creationId xmlns:a16="http://schemas.microsoft.com/office/drawing/2014/main" id="{EF4F2026-9726-40B4-9B73-064DE9A569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E880BC-5B6D-4511-B866-FE18ACB81824}"/>
              </a:ext>
            </a:extLst>
          </p:cNvPr>
          <p:cNvSpPr>
            <a:spLocks noGrp="1"/>
          </p:cNvSpPr>
          <p:nvPr>
            <p:ph type="sldNum" sz="quarter" idx="12"/>
          </p:nvPr>
        </p:nvSpPr>
        <p:spPr/>
        <p:txBody>
          <a:bodyPr/>
          <a:lstStyle/>
          <a:p>
            <a:fld id="{7EDE9D6A-8D63-4078-A532-B1F275D5C23C}" type="slidenum">
              <a:rPr lang="en-US" smtClean="0"/>
              <a:t>‹#›</a:t>
            </a:fld>
            <a:endParaRPr lang="en-US"/>
          </a:p>
        </p:txBody>
      </p:sp>
    </p:spTree>
    <p:extLst>
      <p:ext uri="{BB962C8B-B14F-4D97-AF65-F5344CB8AC3E}">
        <p14:creationId xmlns:p14="http://schemas.microsoft.com/office/powerpoint/2010/main" val="96040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A184-E2C9-4A3C-9CC1-715F7016FD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E9B31C-C3A9-4B8B-AEC8-693E14D2F1E9}"/>
              </a:ext>
            </a:extLst>
          </p:cNvPr>
          <p:cNvSpPr>
            <a:spLocks noGrp="1"/>
          </p:cNvSpPr>
          <p:nvPr>
            <p:ph type="dt" sz="half" idx="10"/>
          </p:nvPr>
        </p:nvSpPr>
        <p:spPr/>
        <p:txBody>
          <a:bodyPr/>
          <a:lstStyle/>
          <a:p>
            <a:fld id="{897ED3A0-FF04-4749-9ED0-4A2EB3E7518F}" type="datetimeFigureOut">
              <a:rPr lang="en-US" smtClean="0"/>
              <a:t>12/16/2021</a:t>
            </a:fld>
            <a:endParaRPr lang="en-US"/>
          </a:p>
        </p:txBody>
      </p:sp>
      <p:sp>
        <p:nvSpPr>
          <p:cNvPr id="4" name="Footer Placeholder 3">
            <a:extLst>
              <a:ext uri="{FF2B5EF4-FFF2-40B4-BE49-F238E27FC236}">
                <a16:creationId xmlns:a16="http://schemas.microsoft.com/office/drawing/2014/main" id="{A75ECD05-8C5C-48ED-A95B-E8A30E9CB4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E94344-B913-4D35-90EE-FD60349B342F}"/>
              </a:ext>
            </a:extLst>
          </p:cNvPr>
          <p:cNvSpPr>
            <a:spLocks noGrp="1"/>
          </p:cNvSpPr>
          <p:nvPr>
            <p:ph type="sldNum" sz="quarter" idx="12"/>
          </p:nvPr>
        </p:nvSpPr>
        <p:spPr/>
        <p:txBody>
          <a:bodyPr/>
          <a:lstStyle/>
          <a:p>
            <a:fld id="{7EDE9D6A-8D63-4078-A532-B1F275D5C23C}" type="slidenum">
              <a:rPr lang="en-US" smtClean="0"/>
              <a:t>‹#›</a:t>
            </a:fld>
            <a:endParaRPr lang="en-US"/>
          </a:p>
        </p:txBody>
      </p:sp>
    </p:spTree>
    <p:extLst>
      <p:ext uri="{BB962C8B-B14F-4D97-AF65-F5344CB8AC3E}">
        <p14:creationId xmlns:p14="http://schemas.microsoft.com/office/powerpoint/2010/main" val="33670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51788-4DEB-488D-9033-E31E78236872}"/>
              </a:ext>
            </a:extLst>
          </p:cNvPr>
          <p:cNvSpPr>
            <a:spLocks noGrp="1"/>
          </p:cNvSpPr>
          <p:nvPr>
            <p:ph type="dt" sz="half" idx="10"/>
          </p:nvPr>
        </p:nvSpPr>
        <p:spPr/>
        <p:txBody>
          <a:bodyPr/>
          <a:lstStyle/>
          <a:p>
            <a:fld id="{897ED3A0-FF04-4749-9ED0-4A2EB3E7518F}" type="datetimeFigureOut">
              <a:rPr lang="en-US" smtClean="0"/>
              <a:t>12/16/2021</a:t>
            </a:fld>
            <a:endParaRPr lang="en-US"/>
          </a:p>
        </p:txBody>
      </p:sp>
      <p:sp>
        <p:nvSpPr>
          <p:cNvPr id="3" name="Footer Placeholder 2">
            <a:extLst>
              <a:ext uri="{FF2B5EF4-FFF2-40B4-BE49-F238E27FC236}">
                <a16:creationId xmlns:a16="http://schemas.microsoft.com/office/drawing/2014/main" id="{9B452842-E85A-4368-8F4E-BF95EAD058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EAEDBC-0630-40BA-B061-E514DCF11BA0}"/>
              </a:ext>
            </a:extLst>
          </p:cNvPr>
          <p:cNvSpPr>
            <a:spLocks noGrp="1"/>
          </p:cNvSpPr>
          <p:nvPr>
            <p:ph type="sldNum" sz="quarter" idx="12"/>
          </p:nvPr>
        </p:nvSpPr>
        <p:spPr/>
        <p:txBody>
          <a:bodyPr/>
          <a:lstStyle/>
          <a:p>
            <a:fld id="{7EDE9D6A-8D63-4078-A532-B1F275D5C23C}" type="slidenum">
              <a:rPr lang="en-US" smtClean="0"/>
              <a:t>‹#›</a:t>
            </a:fld>
            <a:endParaRPr lang="en-US"/>
          </a:p>
        </p:txBody>
      </p:sp>
    </p:spTree>
    <p:extLst>
      <p:ext uri="{BB962C8B-B14F-4D97-AF65-F5344CB8AC3E}">
        <p14:creationId xmlns:p14="http://schemas.microsoft.com/office/powerpoint/2010/main" val="85595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F5E1-9111-46A4-9C80-E480DCF9C1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063DE6-1884-4D6D-AEF7-CE78DD8373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0EC950-13FD-4BD3-8605-18256A1E2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C6B557-C36C-46FF-9008-3EE5FB73CC6F}"/>
              </a:ext>
            </a:extLst>
          </p:cNvPr>
          <p:cNvSpPr>
            <a:spLocks noGrp="1"/>
          </p:cNvSpPr>
          <p:nvPr>
            <p:ph type="dt" sz="half" idx="10"/>
          </p:nvPr>
        </p:nvSpPr>
        <p:spPr/>
        <p:txBody>
          <a:bodyPr/>
          <a:lstStyle/>
          <a:p>
            <a:fld id="{897ED3A0-FF04-4749-9ED0-4A2EB3E7518F}" type="datetimeFigureOut">
              <a:rPr lang="en-US" smtClean="0"/>
              <a:t>12/16/2021</a:t>
            </a:fld>
            <a:endParaRPr lang="en-US"/>
          </a:p>
        </p:txBody>
      </p:sp>
      <p:sp>
        <p:nvSpPr>
          <p:cNvPr id="6" name="Footer Placeholder 5">
            <a:extLst>
              <a:ext uri="{FF2B5EF4-FFF2-40B4-BE49-F238E27FC236}">
                <a16:creationId xmlns:a16="http://schemas.microsoft.com/office/drawing/2014/main" id="{8A135AA7-BEC3-4E9B-AE90-8522C612F3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4B5A4-7D08-435E-9B49-87173852D8A4}"/>
              </a:ext>
            </a:extLst>
          </p:cNvPr>
          <p:cNvSpPr>
            <a:spLocks noGrp="1"/>
          </p:cNvSpPr>
          <p:nvPr>
            <p:ph type="sldNum" sz="quarter" idx="12"/>
          </p:nvPr>
        </p:nvSpPr>
        <p:spPr/>
        <p:txBody>
          <a:bodyPr/>
          <a:lstStyle/>
          <a:p>
            <a:fld id="{7EDE9D6A-8D63-4078-A532-B1F275D5C23C}" type="slidenum">
              <a:rPr lang="en-US" smtClean="0"/>
              <a:t>‹#›</a:t>
            </a:fld>
            <a:endParaRPr lang="en-US"/>
          </a:p>
        </p:txBody>
      </p:sp>
    </p:spTree>
    <p:extLst>
      <p:ext uri="{BB962C8B-B14F-4D97-AF65-F5344CB8AC3E}">
        <p14:creationId xmlns:p14="http://schemas.microsoft.com/office/powerpoint/2010/main" val="4205393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34D9-611A-4644-BA80-703975DFC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9F7AE9-49FC-45C7-9E8F-664209F847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671F55-A4DE-4F0A-ABCB-639F58D4B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B84E8E-178A-4B11-B014-C6B8F81F8C3B}"/>
              </a:ext>
            </a:extLst>
          </p:cNvPr>
          <p:cNvSpPr>
            <a:spLocks noGrp="1"/>
          </p:cNvSpPr>
          <p:nvPr>
            <p:ph type="dt" sz="half" idx="10"/>
          </p:nvPr>
        </p:nvSpPr>
        <p:spPr/>
        <p:txBody>
          <a:bodyPr/>
          <a:lstStyle/>
          <a:p>
            <a:fld id="{897ED3A0-FF04-4749-9ED0-4A2EB3E7518F}" type="datetimeFigureOut">
              <a:rPr lang="en-US" smtClean="0"/>
              <a:t>12/16/2021</a:t>
            </a:fld>
            <a:endParaRPr lang="en-US"/>
          </a:p>
        </p:txBody>
      </p:sp>
      <p:sp>
        <p:nvSpPr>
          <p:cNvPr id="6" name="Footer Placeholder 5">
            <a:extLst>
              <a:ext uri="{FF2B5EF4-FFF2-40B4-BE49-F238E27FC236}">
                <a16:creationId xmlns:a16="http://schemas.microsoft.com/office/drawing/2014/main" id="{35EC0551-95BF-46CE-B4DF-B398531500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D85EF3-DA9D-4377-AC0F-0009D3744309}"/>
              </a:ext>
            </a:extLst>
          </p:cNvPr>
          <p:cNvSpPr>
            <a:spLocks noGrp="1"/>
          </p:cNvSpPr>
          <p:nvPr>
            <p:ph type="sldNum" sz="quarter" idx="12"/>
          </p:nvPr>
        </p:nvSpPr>
        <p:spPr/>
        <p:txBody>
          <a:bodyPr/>
          <a:lstStyle/>
          <a:p>
            <a:fld id="{7EDE9D6A-8D63-4078-A532-B1F275D5C23C}" type="slidenum">
              <a:rPr lang="en-US" smtClean="0"/>
              <a:t>‹#›</a:t>
            </a:fld>
            <a:endParaRPr lang="en-US"/>
          </a:p>
        </p:txBody>
      </p:sp>
    </p:spTree>
    <p:extLst>
      <p:ext uri="{BB962C8B-B14F-4D97-AF65-F5344CB8AC3E}">
        <p14:creationId xmlns:p14="http://schemas.microsoft.com/office/powerpoint/2010/main" val="407185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4FD9B-D6F5-48B4-9B61-6EACD618A4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47D6C7-1559-4892-AA92-B1EA11807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6B736-08F1-428D-8B30-BBCEBDB382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ED3A0-FF04-4749-9ED0-4A2EB3E7518F}" type="datetimeFigureOut">
              <a:rPr lang="en-US" smtClean="0"/>
              <a:t>12/16/2021</a:t>
            </a:fld>
            <a:endParaRPr lang="en-US"/>
          </a:p>
        </p:txBody>
      </p:sp>
      <p:sp>
        <p:nvSpPr>
          <p:cNvPr id="5" name="Footer Placeholder 4">
            <a:extLst>
              <a:ext uri="{FF2B5EF4-FFF2-40B4-BE49-F238E27FC236}">
                <a16:creationId xmlns:a16="http://schemas.microsoft.com/office/drawing/2014/main" id="{D7D9D85A-68DC-4AE3-8B62-396565F228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AB3814-6730-4F02-BBD5-5FAB3C45A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E9D6A-8D63-4078-A532-B1F275D5C23C}" type="slidenum">
              <a:rPr lang="en-US" smtClean="0"/>
              <a:t>‹#›</a:t>
            </a:fld>
            <a:endParaRPr lang="en-US"/>
          </a:p>
        </p:txBody>
      </p:sp>
    </p:spTree>
    <p:extLst>
      <p:ext uri="{BB962C8B-B14F-4D97-AF65-F5344CB8AC3E}">
        <p14:creationId xmlns:p14="http://schemas.microsoft.com/office/powerpoint/2010/main" val="1029675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58754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954107"/>
          </a:xfrm>
          <a:prstGeom prst="rect">
            <a:avLst/>
          </a:prstGeom>
          <a:noFill/>
        </p:spPr>
        <p:txBody>
          <a:bodyPr wrap="square" rtlCol="0">
            <a:spAutoFit/>
          </a:bodyPr>
          <a:lstStyle/>
          <a:p>
            <a:r>
              <a:rPr lang="en-US" sz="2800">
                <a:solidFill>
                  <a:schemeClr val="bg1"/>
                </a:solidFill>
                <a:latin typeface="Gill Sans MT" panose="020B0502020104020203" pitchFamily="34" charset="0"/>
              </a:rPr>
              <a:t>And he came and preached peace to you who were far off and peace to those who were near. For through him we both have access in one Spirit to the Father.</a:t>
            </a:r>
            <a:endParaRPr lang="en-US" sz="24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Ephesians 2:17-18 </a:t>
            </a:r>
            <a:r>
              <a:rPr lang="en-US" sz="3000" dirty="0">
                <a:solidFill>
                  <a:schemeClr val="bg1"/>
                </a:solidFill>
              </a:rPr>
              <a:t>ESV</a:t>
            </a:r>
          </a:p>
        </p:txBody>
      </p:sp>
    </p:spTree>
    <p:extLst>
      <p:ext uri="{BB962C8B-B14F-4D97-AF65-F5344CB8AC3E}">
        <p14:creationId xmlns:p14="http://schemas.microsoft.com/office/powerpoint/2010/main" val="306945755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7451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ood Christian Men, Rejoice! organ 1">
            <a:extLst>
              <a:ext uri="{FF2B5EF4-FFF2-40B4-BE49-F238E27FC236}">
                <a16:creationId xmlns:a16="http://schemas.microsoft.com/office/drawing/2014/main" id="{3CC04DCA-B022-4125-B5C3-9117DE4FFE81}"/>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123239743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ood Christian Men, Rejoice! organ 2">
            <a:extLst>
              <a:ext uri="{FF2B5EF4-FFF2-40B4-BE49-F238E27FC236}">
                <a16:creationId xmlns:a16="http://schemas.microsoft.com/office/drawing/2014/main" id="{3DA0AA83-09DB-4D52-BDE6-D77B23CFCB78}"/>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44635732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ood Christian Men, Rejoice! organ 3">
            <a:extLst>
              <a:ext uri="{FF2B5EF4-FFF2-40B4-BE49-F238E27FC236}">
                <a16:creationId xmlns:a16="http://schemas.microsoft.com/office/drawing/2014/main" id="{02445070-903F-4DFC-B78F-82CB42F08F7B}"/>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193206359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15365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1" y="0"/>
            <a:ext cx="12192000" cy="6922394"/>
          </a:xfrm>
          <a:prstGeom prst="rect">
            <a:avLst/>
          </a:prstGeom>
        </p:spPr>
      </p:pic>
      <p:sp>
        <p:nvSpPr>
          <p:cNvPr id="5" name="TextBox 4">
            <a:extLst>
              <a:ext uri="{FF2B5EF4-FFF2-40B4-BE49-F238E27FC236}">
                <a16:creationId xmlns:a16="http://schemas.microsoft.com/office/drawing/2014/main" id="{F9D750F7-18B8-4105-B4BD-4D744E332066}"/>
              </a:ext>
            </a:extLst>
          </p:cNvPr>
          <p:cNvSpPr txBox="1"/>
          <p:nvPr/>
        </p:nvSpPr>
        <p:spPr>
          <a:xfrm>
            <a:off x="407830" y="2292439"/>
            <a:ext cx="11479369" cy="2862322"/>
          </a:xfrm>
          <a:prstGeom prst="rect">
            <a:avLst/>
          </a:prstGeom>
          <a:noFill/>
        </p:spPr>
        <p:txBody>
          <a:bodyPr wrap="square" rtlCol="0">
            <a:spAutoFit/>
          </a:bodyPr>
          <a:lstStyle/>
          <a:p>
            <a:r>
              <a:rPr lang="en-US" sz="3600">
                <a:solidFill>
                  <a:schemeClr val="bg1"/>
                </a:solidFill>
                <a:latin typeface="Gill Sans MT" panose="020B0502020104020203" pitchFamily="34" charset="0"/>
              </a:rPr>
              <a:t>Forgiving Father,  We do indeed have a glory problem.  We so often live to glorify ourselves rather than to glorify you.  We are too often selfish in our motives, actions, and deeds.  We are too often focused on what we can get out of something rather than what we can give. </a:t>
            </a:r>
            <a:endParaRPr lang="en-US" sz="3600" i="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50887714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1" y="0"/>
            <a:ext cx="12192000" cy="6922394"/>
          </a:xfrm>
          <a:prstGeom prst="rect">
            <a:avLst/>
          </a:prstGeom>
        </p:spPr>
      </p:pic>
      <p:sp>
        <p:nvSpPr>
          <p:cNvPr id="5" name="TextBox 4">
            <a:extLst>
              <a:ext uri="{FF2B5EF4-FFF2-40B4-BE49-F238E27FC236}">
                <a16:creationId xmlns:a16="http://schemas.microsoft.com/office/drawing/2014/main" id="{F9D750F7-18B8-4105-B4BD-4D744E332066}"/>
              </a:ext>
            </a:extLst>
          </p:cNvPr>
          <p:cNvSpPr txBox="1"/>
          <p:nvPr/>
        </p:nvSpPr>
        <p:spPr>
          <a:xfrm>
            <a:off x="407830" y="2292439"/>
            <a:ext cx="11479369" cy="2308324"/>
          </a:xfrm>
          <a:prstGeom prst="rect">
            <a:avLst/>
          </a:prstGeom>
          <a:noFill/>
        </p:spPr>
        <p:txBody>
          <a:bodyPr wrap="square" rtlCol="0">
            <a:spAutoFit/>
          </a:bodyPr>
          <a:lstStyle/>
          <a:p>
            <a:r>
              <a:rPr lang="en-US" sz="3600">
                <a:solidFill>
                  <a:schemeClr val="bg1"/>
                </a:solidFill>
                <a:latin typeface="Gill Sans MT" panose="020B0502020104020203" pitchFamily="34" charset="0"/>
              </a:rPr>
              <a:t>In our self-centeredness, we too often forget all that you have done for us, and thus fail to glorify your name. Forgive us Father. Help us to be more like Jesus in how we love, how we act, and how we glorify you.  Amen.</a:t>
            </a:r>
            <a:endParaRPr lang="en-US" sz="3600" i="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83524389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7565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O Little Town Of Bethlehem 1">
            <a:extLst>
              <a:ext uri="{FF2B5EF4-FFF2-40B4-BE49-F238E27FC236}">
                <a16:creationId xmlns:a16="http://schemas.microsoft.com/office/drawing/2014/main" id="{2FF7E913-2186-4A98-81E8-FFDCB58E684D}"/>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46373368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DD02FB-CB32-4654-81A7-BFD8BE8BD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10" y="1171575"/>
            <a:ext cx="11257522" cy="4495578"/>
          </a:xfrm>
          <a:prstGeom prst="rect">
            <a:avLst/>
          </a:prstGeom>
        </p:spPr>
      </p:pic>
    </p:spTree>
    <p:extLst>
      <p:ext uri="{BB962C8B-B14F-4D97-AF65-F5344CB8AC3E}">
        <p14:creationId xmlns:p14="http://schemas.microsoft.com/office/powerpoint/2010/main" val="405955068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O Little Town Of Bethlehem 2">
            <a:extLst>
              <a:ext uri="{FF2B5EF4-FFF2-40B4-BE49-F238E27FC236}">
                <a16:creationId xmlns:a16="http://schemas.microsoft.com/office/drawing/2014/main" id="{99630B0D-2487-4B3A-A9A1-CFAA5C8C452D}"/>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226691954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O Little Town Of Bethlehem 3">
            <a:extLst>
              <a:ext uri="{FF2B5EF4-FFF2-40B4-BE49-F238E27FC236}">
                <a16:creationId xmlns:a16="http://schemas.microsoft.com/office/drawing/2014/main" id="{C55314E1-6C56-455E-B4BB-03D92D4E65C9}"/>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36316086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O Little Town Of Bethlehem 4">
            <a:extLst>
              <a:ext uri="{FF2B5EF4-FFF2-40B4-BE49-F238E27FC236}">
                <a16:creationId xmlns:a16="http://schemas.microsoft.com/office/drawing/2014/main" id="{FE5B55EC-8665-4FF7-B3F6-2E03725DE3FF}"/>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336174892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19620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It Came Upon The Midnight Clear 1">
            <a:extLst>
              <a:ext uri="{FF2B5EF4-FFF2-40B4-BE49-F238E27FC236}">
                <a16:creationId xmlns:a16="http://schemas.microsoft.com/office/drawing/2014/main" id="{911CA738-3BE2-4374-B0F0-9B001E4F8BBF}"/>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184836923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It Came Upon The Midnight Clear 2">
            <a:extLst>
              <a:ext uri="{FF2B5EF4-FFF2-40B4-BE49-F238E27FC236}">
                <a16:creationId xmlns:a16="http://schemas.microsoft.com/office/drawing/2014/main" id="{1E12FFFD-768B-4E14-B553-38569FEAC2BF}"/>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275782434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It Came Upon The Midnight Clear 3">
            <a:extLst>
              <a:ext uri="{FF2B5EF4-FFF2-40B4-BE49-F238E27FC236}">
                <a16:creationId xmlns:a16="http://schemas.microsoft.com/office/drawing/2014/main" id="{C029F2AB-75FB-4E76-A284-5B6CEA3AB533}"/>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329721943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It Came Upon The Midnight Clear 4">
            <a:extLst>
              <a:ext uri="{FF2B5EF4-FFF2-40B4-BE49-F238E27FC236}">
                <a16:creationId xmlns:a16="http://schemas.microsoft.com/office/drawing/2014/main" id="{499BB508-85B5-4D96-8A17-3DDB6D3D7DD8}"/>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334691431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58154"/>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74AEE5-94A9-43AF-871E-05C9A04B5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319491" y="5111699"/>
            <a:ext cx="11545676" cy="1692771"/>
          </a:xfrm>
          <a:prstGeom prst="rect">
            <a:avLst/>
          </a:prstGeom>
          <a:noFill/>
        </p:spPr>
        <p:txBody>
          <a:bodyPr wrap="square" rtlCol="0">
            <a:spAutoFit/>
          </a:bodyPr>
          <a:lstStyle/>
          <a:p>
            <a:r>
              <a:rPr lang="en-US" sz="2500">
                <a:solidFill>
                  <a:schemeClr val="bg1"/>
                </a:solidFill>
                <a:latin typeface="Gill Sans MT" panose="020B0502020104020203" pitchFamily="34" charset="0"/>
              </a:rPr>
              <a:t>Our Father who art in heaven, hallowed be Thy name.  Thy kingdom come.  Thy will be done on earth as it is in heaven.  Give us this day our daily bread.  And forgive us our debts as we forgive our debtors.  And lead us not into temptation, but deliver us from evil, for Thine is the kingdom, and the power, and the glory forever.   Amen.</a:t>
            </a: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341055"/>
            <a:ext cx="3181082" cy="553998"/>
          </a:xfrm>
          <a:prstGeom prst="rect">
            <a:avLst/>
          </a:prstGeom>
          <a:noFill/>
        </p:spPr>
        <p:txBody>
          <a:bodyPr wrap="square" rtlCol="0">
            <a:spAutoFit/>
          </a:bodyPr>
          <a:lstStyle/>
          <a:p>
            <a:r>
              <a:rPr lang="en-US" sz="3000">
                <a:solidFill>
                  <a:schemeClr val="bg1"/>
                </a:solidFill>
                <a:latin typeface="Gill Sans MT" panose="020B0502020104020203" pitchFamily="34" charset="0"/>
              </a:rPr>
              <a:t>The Lord’s Prayer</a:t>
            </a:r>
          </a:p>
        </p:txBody>
      </p:sp>
    </p:spTree>
    <p:extLst>
      <p:ext uri="{BB962C8B-B14F-4D97-AF65-F5344CB8AC3E}">
        <p14:creationId xmlns:p14="http://schemas.microsoft.com/office/powerpoint/2010/main" val="179818520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27828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14096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oxology 1">
            <a:extLst>
              <a:ext uri="{FF2B5EF4-FFF2-40B4-BE49-F238E27FC236}">
                <a16:creationId xmlns:a16="http://schemas.microsoft.com/office/drawing/2014/main" id="{D73D5969-31CA-475B-818D-CACB129EEDD6}"/>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203537593"/>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686473"/>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077218"/>
          </a:xfrm>
          <a:prstGeom prst="rect">
            <a:avLst/>
          </a:prstGeom>
          <a:noFill/>
        </p:spPr>
        <p:txBody>
          <a:bodyPr wrap="square" rtlCol="0">
            <a:spAutoFit/>
          </a:bodyPr>
          <a:lstStyle/>
          <a:p>
            <a:r>
              <a:rPr lang="en-US" sz="3200">
                <a:solidFill>
                  <a:schemeClr val="bg1"/>
                </a:solidFill>
                <a:latin typeface="Gill Sans MT" panose="020B0502020104020203" pitchFamily="34" charset="0"/>
              </a:rPr>
              <a:t>And in the same region there were shepherds out in the field, keeping watch over their flock by night.</a:t>
            </a:r>
            <a:endParaRPr lang="en-US" sz="28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Luke 2:8 </a:t>
            </a:r>
            <a:r>
              <a:rPr lang="en-US" sz="3000" dirty="0">
                <a:solidFill>
                  <a:schemeClr val="bg1"/>
                </a:solidFill>
              </a:rPr>
              <a:t>ESV</a:t>
            </a:r>
          </a:p>
        </p:txBody>
      </p:sp>
    </p:spTree>
    <p:extLst>
      <p:ext uri="{BB962C8B-B14F-4D97-AF65-F5344CB8AC3E}">
        <p14:creationId xmlns:p14="http://schemas.microsoft.com/office/powerpoint/2010/main" val="224488391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077218"/>
          </a:xfrm>
          <a:prstGeom prst="rect">
            <a:avLst/>
          </a:prstGeom>
          <a:noFill/>
        </p:spPr>
        <p:txBody>
          <a:bodyPr wrap="square" rtlCol="0">
            <a:spAutoFit/>
          </a:bodyPr>
          <a:lstStyle/>
          <a:p>
            <a:r>
              <a:rPr lang="en-US" sz="3200">
                <a:solidFill>
                  <a:schemeClr val="bg1"/>
                </a:solidFill>
                <a:latin typeface="Gill Sans MT" panose="020B0502020104020203" pitchFamily="34" charset="0"/>
              </a:rPr>
              <a:t>And an angel of the Lord appeared to them, and the glory of the Lord shone around them, and they were filled with great fear.</a:t>
            </a:r>
            <a:endParaRPr lang="en-US" sz="28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Luke 2:9 </a:t>
            </a:r>
            <a:r>
              <a:rPr lang="en-US" sz="3000" dirty="0">
                <a:solidFill>
                  <a:schemeClr val="bg1"/>
                </a:solidFill>
              </a:rPr>
              <a:t>ESV</a:t>
            </a:r>
          </a:p>
        </p:txBody>
      </p:sp>
    </p:spTree>
    <p:extLst>
      <p:ext uri="{BB962C8B-B14F-4D97-AF65-F5344CB8AC3E}">
        <p14:creationId xmlns:p14="http://schemas.microsoft.com/office/powerpoint/2010/main" val="236198241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077218"/>
          </a:xfrm>
          <a:prstGeom prst="rect">
            <a:avLst/>
          </a:prstGeom>
          <a:noFill/>
        </p:spPr>
        <p:txBody>
          <a:bodyPr wrap="square" rtlCol="0">
            <a:spAutoFit/>
          </a:bodyPr>
          <a:lstStyle/>
          <a:p>
            <a:r>
              <a:rPr lang="en-US" sz="3200">
                <a:solidFill>
                  <a:schemeClr val="bg1"/>
                </a:solidFill>
                <a:latin typeface="Gill Sans MT" panose="020B0502020104020203" pitchFamily="34" charset="0"/>
              </a:rPr>
              <a:t>And the angel said to them, “Fear not, for behold, I bring you good news of great joy that will be for all the people.</a:t>
            </a:r>
            <a:endParaRPr lang="en-US" sz="28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Luke 2:10 </a:t>
            </a:r>
            <a:r>
              <a:rPr lang="en-US" sz="3000" dirty="0">
                <a:solidFill>
                  <a:schemeClr val="bg1"/>
                </a:solidFill>
              </a:rPr>
              <a:t>ESV</a:t>
            </a:r>
          </a:p>
        </p:txBody>
      </p:sp>
    </p:spTree>
    <p:extLst>
      <p:ext uri="{BB962C8B-B14F-4D97-AF65-F5344CB8AC3E}">
        <p14:creationId xmlns:p14="http://schemas.microsoft.com/office/powerpoint/2010/main" val="176516215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077218"/>
          </a:xfrm>
          <a:prstGeom prst="rect">
            <a:avLst/>
          </a:prstGeom>
          <a:noFill/>
        </p:spPr>
        <p:txBody>
          <a:bodyPr wrap="square" rtlCol="0">
            <a:spAutoFit/>
          </a:bodyPr>
          <a:lstStyle/>
          <a:p>
            <a:r>
              <a:rPr lang="en-US" sz="3200">
                <a:solidFill>
                  <a:schemeClr val="bg1"/>
                </a:solidFill>
                <a:latin typeface="Gill Sans MT" panose="020B0502020104020203" pitchFamily="34" charset="0"/>
              </a:rPr>
              <a:t>For unto you is born this day in the city of David a Savior, who is Christ the Lord. </a:t>
            </a:r>
            <a:endParaRPr lang="en-US" sz="28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Luke 2:11 </a:t>
            </a:r>
            <a:r>
              <a:rPr lang="en-US" sz="3000" dirty="0">
                <a:solidFill>
                  <a:schemeClr val="bg1"/>
                </a:solidFill>
              </a:rPr>
              <a:t>ESV</a:t>
            </a:r>
          </a:p>
        </p:txBody>
      </p:sp>
    </p:spTree>
    <p:extLst>
      <p:ext uri="{BB962C8B-B14F-4D97-AF65-F5344CB8AC3E}">
        <p14:creationId xmlns:p14="http://schemas.microsoft.com/office/powerpoint/2010/main" val="289802234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077218"/>
          </a:xfrm>
          <a:prstGeom prst="rect">
            <a:avLst/>
          </a:prstGeom>
          <a:noFill/>
        </p:spPr>
        <p:txBody>
          <a:bodyPr wrap="square" rtlCol="0">
            <a:spAutoFit/>
          </a:bodyPr>
          <a:lstStyle/>
          <a:p>
            <a:r>
              <a:rPr lang="en-US" sz="3200">
                <a:solidFill>
                  <a:schemeClr val="bg1"/>
                </a:solidFill>
                <a:latin typeface="Gill Sans MT" panose="020B0502020104020203" pitchFamily="34" charset="0"/>
              </a:rPr>
              <a:t>And this will be a sign for you: you will find a baby wrapped in swaddling cloths and lying in a manger.”</a:t>
            </a:r>
            <a:endParaRPr lang="en-US" sz="28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Luke 2:12 </a:t>
            </a:r>
            <a:r>
              <a:rPr lang="en-US" sz="3000" dirty="0">
                <a:solidFill>
                  <a:schemeClr val="bg1"/>
                </a:solidFill>
              </a:rPr>
              <a:t>ESV</a:t>
            </a:r>
          </a:p>
        </p:txBody>
      </p:sp>
    </p:spTree>
    <p:extLst>
      <p:ext uri="{BB962C8B-B14F-4D97-AF65-F5344CB8AC3E}">
        <p14:creationId xmlns:p14="http://schemas.microsoft.com/office/powerpoint/2010/main" val="390004301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077218"/>
          </a:xfrm>
          <a:prstGeom prst="rect">
            <a:avLst/>
          </a:prstGeom>
          <a:noFill/>
        </p:spPr>
        <p:txBody>
          <a:bodyPr wrap="square" rtlCol="0">
            <a:spAutoFit/>
          </a:bodyPr>
          <a:lstStyle/>
          <a:p>
            <a:r>
              <a:rPr lang="en-US" sz="3200">
                <a:solidFill>
                  <a:schemeClr val="bg1"/>
                </a:solidFill>
                <a:latin typeface="Gill Sans MT" panose="020B0502020104020203" pitchFamily="34" charset="0"/>
              </a:rPr>
              <a:t>And suddenly there was with the angel a multitude of the heavenly host praising God and saying,</a:t>
            </a:r>
            <a:endParaRPr lang="en-US" sz="28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Luke 2:13 </a:t>
            </a:r>
            <a:r>
              <a:rPr lang="en-US" sz="3000" dirty="0">
                <a:solidFill>
                  <a:schemeClr val="bg1"/>
                </a:solidFill>
              </a:rPr>
              <a:t>ESV</a:t>
            </a:r>
          </a:p>
        </p:txBody>
      </p:sp>
    </p:spTree>
    <p:extLst>
      <p:ext uri="{BB962C8B-B14F-4D97-AF65-F5344CB8AC3E}">
        <p14:creationId xmlns:p14="http://schemas.microsoft.com/office/powerpoint/2010/main" val="261084444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077218"/>
          </a:xfrm>
          <a:prstGeom prst="rect">
            <a:avLst/>
          </a:prstGeom>
          <a:noFill/>
        </p:spPr>
        <p:txBody>
          <a:bodyPr wrap="square" rtlCol="0">
            <a:spAutoFit/>
          </a:bodyPr>
          <a:lstStyle/>
          <a:p>
            <a:r>
              <a:rPr lang="en-US" sz="3200">
                <a:solidFill>
                  <a:schemeClr val="bg1"/>
                </a:solidFill>
                <a:latin typeface="Gill Sans MT" panose="020B0502020104020203" pitchFamily="34" charset="0"/>
              </a:rPr>
              <a:t>“Glory to God in the highest,</a:t>
            </a:r>
          </a:p>
          <a:p>
            <a:r>
              <a:rPr lang="en-US" sz="3200">
                <a:solidFill>
                  <a:schemeClr val="bg1"/>
                </a:solidFill>
                <a:latin typeface="Gill Sans MT" panose="020B0502020104020203" pitchFamily="34" charset="0"/>
              </a:rPr>
              <a:t>    and on earth peace among those with whom he is pleased!”</a:t>
            </a:r>
            <a:endParaRPr lang="en-US" sz="28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Luke 2:14 </a:t>
            </a:r>
            <a:r>
              <a:rPr lang="en-US" sz="3000" dirty="0">
                <a:solidFill>
                  <a:schemeClr val="bg1"/>
                </a:solidFill>
              </a:rPr>
              <a:t>ESV</a:t>
            </a:r>
          </a:p>
        </p:txBody>
      </p:sp>
    </p:spTree>
    <p:extLst>
      <p:ext uri="{BB962C8B-B14F-4D97-AF65-F5344CB8AC3E}">
        <p14:creationId xmlns:p14="http://schemas.microsoft.com/office/powerpoint/2010/main" val="319155691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384995"/>
          </a:xfrm>
          <a:prstGeom prst="rect">
            <a:avLst/>
          </a:prstGeom>
          <a:noFill/>
        </p:spPr>
        <p:txBody>
          <a:bodyPr wrap="square" rtlCol="0">
            <a:spAutoFit/>
          </a:bodyPr>
          <a:lstStyle/>
          <a:p>
            <a:r>
              <a:rPr lang="en-US" sz="2800">
                <a:solidFill>
                  <a:schemeClr val="bg1"/>
                </a:solidFill>
                <a:latin typeface="Gill Sans MT" panose="020B0502020104020203" pitchFamily="34" charset="0"/>
              </a:rPr>
              <a:t>Therefore remember that at one time you Gentiles in the flesh, called “the uncircumcision” by what is called the circumcision, which is made in the flesh by hands—</a:t>
            </a:r>
            <a:endParaRPr lang="en-US" sz="24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Ephesians 2:11 </a:t>
            </a:r>
            <a:r>
              <a:rPr lang="en-US" sz="3000" dirty="0">
                <a:solidFill>
                  <a:schemeClr val="bg1"/>
                </a:solidFill>
              </a:rPr>
              <a:t>ESV</a:t>
            </a:r>
          </a:p>
        </p:txBody>
      </p:sp>
    </p:spTree>
    <p:extLst>
      <p:ext uri="{BB962C8B-B14F-4D97-AF65-F5344CB8AC3E}">
        <p14:creationId xmlns:p14="http://schemas.microsoft.com/office/powerpoint/2010/main" val="86336897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85706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077218"/>
          </a:xfrm>
          <a:prstGeom prst="rect">
            <a:avLst/>
          </a:prstGeom>
          <a:noFill/>
        </p:spPr>
        <p:txBody>
          <a:bodyPr wrap="square" rtlCol="0">
            <a:spAutoFit/>
          </a:bodyPr>
          <a:lstStyle/>
          <a:p>
            <a:r>
              <a:rPr lang="en-US" sz="3200">
                <a:solidFill>
                  <a:schemeClr val="bg1"/>
                </a:solidFill>
                <a:latin typeface="Gill Sans MT" panose="020B0502020104020203" pitchFamily="34" charset="0"/>
              </a:rPr>
              <a:t>And in the same region there were shepherds out in the field, keeping watch over their flock by night.</a:t>
            </a:r>
            <a:endParaRPr lang="en-US" sz="28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Luke 2:8 </a:t>
            </a:r>
            <a:r>
              <a:rPr lang="en-US" sz="3000" dirty="0">
                <a:solidFill>
                  <a:schemeClr val="bg1"/>
                </a:solidFill>
              </a:rPr>
              <a:t>ESV</a:t>
            </a:r>
          </a:p>
        </p:txBody>
      </p:sp>
    </p:spTree>
    <p:extLst>
      <p:ext uri="{BB962C8B-B14F-4D97-AF65-F5344CB8AC3E}">
        <p14:creationId xmlns:p14="http://schemas.microsoft.com/office/powerpoint/2010/main" val="161578933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077218"/>
          </a:xfrm>
          <a:prstGeom prst="rect">
            <a:avLst/>
          </a:prstGeom>
          <a:noFill/>
        </p:spPr>
        <p:txBody>
          <a:bodyPr wrap="square" rtlCol="0">
            <a:spAutoFit/>
          </a:bodyPr>
          <a:lstStyle/>
          <a:p>
            <a:r>
              <a:rPr lang="en-US" sz="3200">
                <a:solidFill>
                  <a:schemeClr val="bg1"/>
                </a:solidFill>
                <a:latin typeface="Gill Sans MT" panose="020B0502020104020203" pitchFamily="34" charset="0"/>
              </a:rPr>
              <a:t>And an angel of the Lord appeared to them, and the glory of the Lord shone around them, and they were filled with great fear.</a:t>
            </a:r>
            <a:endParaRPr lang="en-US" sz="28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Luke 2:9 </a:t>
            </a:r>
            <a:r>
              <a:rPr lang="en-US" sz="3000" dirty="0">
                <a:solidFill>
                  <a:schemeClr val="bg1"/>
                </a:solidFill>
              </a:rPr>
              <a:t>ESV</a:t>
            </a:r>
          </a:p>
        </p:txBody>
      </p:sp>
    </p:spTree>
    <p:extLst>
      <p:ext uri="{BB962C8B-B14F-4D97-AF65-F5344CB8AC3E}">
        <p14:creationId xmlns:p14="http://schemas.microsoft.com/office/powerpoint/2010/main" val="273730003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077218"/>
          </a:xfrm>
          <a:prstGeom prst="rect">
            <a:avLst/>
          </a:prstGeom>
          <a:noFill/>
        </p:spPr>
        <p:txBody>
          <a:bodyPr wrap="square" rtlCol="0">
            <a:spAutoFit/>
          </a:bodyPr>
          <a:lstStyle/>
          <a:p>
            <a:r>
              <a:rPr lang="en-US" sz="3200">
                <a:solidFill>
                  <a:schemeClr val="bg1"/>
                </a:solidFill>
                <a:latin typeface="Gill Sans MT" panose="020B0502020104020203" pitchFamily="34" charset="0"/>
              </a:rPr>
              <a:t>And the angel said to them, “Fear not, for behold, I bring you good news of great joy that will be for all the people.</a:t>
            </a:r>
            <a:endParaRPr lang="en-US" sz="28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Luke 2:10 </a:t>
            </a:r>
            <a:r>
              <a:rPr lang="en-US" sz="3000" dirty="0">
                <a:solidFill>
                  <a:schemeClr val="bg1"/>
                </a:solidFill>
              </a:rPr>
              <a:t>ESV</a:t>
            </a:r>
          </a:p>
        </p:txBody>
      </p:sp>
    </p:spTree>
    <p:extLst>
      <p:ext uri="{BB962C8B-B14F-4D97-AF65-F5344CB8AC3E}">
        <p14:creationId xmlns:p14="http://schemas.microsoft.com/office/powerpoint/2010/main" val="297454527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49514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077218"/>
          </a:xfrm>
          <a:prstGeom prst="rect">
            <a:avLst/>
          </a:prstGeom>
          <a:noFill/>
        </p:spPr>
        <p:txBody>
          <a:bodyPr wrap="square" rtlCol="0">
            <a:spAutoFit/>
          </a:bodyPr>
          <a:lstStyle/>
          <a:p>
            <a:r>
              <a:rPr lang="en-US" sz="3200">
                <a:solidFill>
                  <a:schemeClr val="bg1"/>
                </a:solidFill>
                <a:latin typeface="Gill Sans MT" panose="020B0502020104020203" pitchFamily="34" charset="0"/>
              </a:rPr>
              <a:t>For unto you is born this day in the city of David a Savior, who is Christ the Lord. </a:t>
            </a:r>
            <a:endParaRPr lang="en-US" sz="28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Luke 2:11 </a:t>
            </a:r>
            <a:r>
              <a:rPr lang="en-US" sz="3000" dirty="0">
                <a:solidFill>
                  <a:schemeClr val="bg1"/>
                </a:solidFill>
              </a:rPr>
              <a:t>ESV</a:t>
            </a:r>
          </a:p>
        </p:txBody>
      </p:sp>
    </p:spTree>
    <p:extLst>
      <p:ext uri="{BB962C8B-B14F-4D97-AF65-F5344CB8AC3E}">
        <p14:creationId xmlns:p14="http://schemas.microsoft.com/office/powerpoint/2010/main" val="282034537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077218"/>
          </a:xfrm>
          <a:prstGeom prst="rect">
            <a:avLst/>
          </a:prstGeom>
          <a:noFill/>
        </p:spPr>
        <p:txBody>
          <a:bodyPr wrap="square" rtlCol="0">
            <a:spAutoFit/>
          </a:bodyPr>
          <a:lstStyle/>
          <a:p>
            <a:r>
              <a:rPr lang="en-US" sz="3200">
                <a:solidFill>
                  <a:schemeClr val="bg1"/>
                </a:solidFill>
                <a:latin typeface="Gill Sans MT" panose="020B0502020104020203" pitchFamily="34" charset="0"/>
              </a:rPr>
              <a:t>And this will be a sign for you: you will find a baby wrapped in swaddling cloths and lying in a manger.”</a:t>
            </a:r>
            <a:endParaRPr lang="en-US" sz="28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Luke 2:12 </a:t>
            </a:r>
            <a:r>
              <a:rPr lang="en-US" sz="3000" dirty="0">
                <a:solidFill>
                  <a:schemeClr val="bg1"/>
                </a:solidFill>
              </a:rPr>
              <a:t>ESV</a:t>
            </a:r>
          </a:p>
        </p:txBody>
      </p:sp>
    </p:spTree>
    <p:extLst>
      <p:ext uri="{BB962C8B-B14F-4D97-AF65-F5344CB8AC3E}">
        <p14:creationId xmlns:p14="http://schemas.microsoft.com/office/powerpoint/2010/main" val="90979675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4410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077218"/>
          </a:xfrm>
          <a:prstGeom prst="rect">
            <a:avLst/>
          </a:prstGeom>
          <a:noFill/>
        </p:spPr>
        <p:txBody>
          <a:bodyPr wrap="square" rtlCol="0">
            <a:spAutoFit/>
          </a:bodyPr>
          <a:lstStyle/>
          <a:p>
            <a:r>
              <a:rPr lang="en-US" sz="3200">
                <a:solidFill>
                  <a:schemeClr val="bg1"/>
                </a:solidFill>
                <a:latin typeface="Gill Sans MT" panose="020B0502020104020203" pitchFamily="34" charset="0"/>
              </a:rPr>
              <a:t>And suddenly there was with the angel a multitude of the heavenly host praising God and saying,</a:t>
            </a:r>
            <a:endParaRPr lang="en-US" sz="28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Luke 2:13 </a:t>
            </a:r>
            <a:r>
              <a:rPr lang="en-US" sz="3000" dirty="0">
                <a:solidFill>
                  <a:schemeClr val="bg1"/>
                </a:solidFill>
              </a:rPr>
              <a:t>ESV</a:t>
            </a:r>
          </a:p>
        </p:txBody>
      </p:sp>
    </p:spTree>
    <p:extLst>
      <p:ext uri="{BB962C8B-B14F-4D97-AF65-F5344CB8AC3E}">
        <p14:creationId xmlns:p14="http://schemas.microsoft.com/office/powerpoint/2010/main" val="222978191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077218"/>
          </a:xfrm>
          <a:prstGeom prst="rect">
            <a:avLst/>
          </a:prstGeom>
          <a:noFill/>
        </p:spPr>
        <p:txBody>
          <a:bodyPr wrap="square" rtlCol="0">
            <a:spAutoFit/>
          </a:bodyPr>
          <a:lstStyle/>
          <a:p>
            <a:r>
              <a:rPr lang="en-US" sz="3200">
                <a:solidFill>
                  <a:schemeClr val="bg1"/>
                </a:solidFill>
                <a:latin typeface="Gill Sans MT" panose="020B0502020104020203" pitchFamily="34" charset="0"/>
              </a:rPr>
              <a:t>“Glory to God in the highest,</a:t>
            </a:r>
          </a:p>
          <a:p>
            <a:r>
              <a:rPr lang="en-US" sz="3200">
                <a:solidFill>
                  <a:schemeClr val="bg1"/>
                </a:solidFill>
                <a:latin typeface="Gill Sans MT" panose="020B0502020104020203" pitchFamily="34" charset="0"/>
              </a:rPr>
              <a:t>    and on earth peace among those with whom he is pleased!”</a:t>
            </a:r>
            <a:endParaRPr lang="en-US" sz="28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Luke 2:14 </a:t>
            </a:r>
            <a:r>
              <a:rPr lang="en-US" sz="3000" dirty="0">
                <a:solidFill>
                  <a:schemeClr val="bg1"/>
                </a:solidFill>
              </a:rPr>
              <a:t>ESV</a:t>
            </a:r>
          </a:p>
        </p:txBody>
      </p:sp>
    </p:spTree>
    <p:extLst>
      <p:ext uri="{BB962C8B-B14F-4D97-AF65-F5344CB8AC3E}">
        <p14:creationId xmlns:p14="http://schemas.microsoft.com/office/powerpoint/2010/main" val="65439858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1384995"/>
          </a:xfrm>
          <a:prstGeom prst="rect">
            <a:avLst/>
          </a:prstGeom>
          <a:noFill/>
        </p:spPr>
        <p:txBody>
          <a:bodyPr wrap="square" rtlCol="0">
            <a:spAutoFit/>
          </a:bodyPr>
          <a:lstStyle/>
          <a:p>
            <a:r>
              <a:rPr lang="en-US" sz="2800">
                <a:solidFill>
                  <a:schemeClr val="bg1"/>
                </a:solidFill>
                <a:latin typeface="Gill Sans MT" panose="020B0502020104020203" pitchFamily="34" charset="0"/>
              </a:rPr>
              <a:t>remember that you were at that time separated from Christ, alienated from the commonwealth of Israel and strangers to the covenants of promise, having no hope and without God in the world.</a:t>
            </a:r>
            <a:endParaRPr lang="en-US" sz="24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Ephesians 2:12 </a:t>
            </a:r>
            <a:r>
              <a:rPr lang="en-US" sz="3000" dirty="0">
                <a:solidFill>
                  <a:schemeClr val="bg1"/>
                </a:solidFill>
              </a:rPr>
              <a:t>ESV</a:t>
            </a:r>
          </a:p>
        </p:txBody>
      </p:sp>
    </p:spTree>
    <p:extLst>
      <p:ext uri="{BB962C8B-B14F-4D97-AF65-F5344CB8AC3E}">
        <p14:creationId xmlns:p14="http://schemas.microsoft.com/office/powerpoint/2010/main" val="280427633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67979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ngels We Have Heard On High 1">
            <a:extLst>
              <a:ext uri="{FF2B5EF4-FFF2-40B4-BE49-F238E27FC236}">
                <a16:creationId xmlns:a16="http://schemas.microsoft.com/office/drawing/2014/main" id="{E27A8F47-55B0-431B-B196-C3238BB1974D}"/>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3553603182"/>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ngels We Have Heard On High 2">
            <a:extLst>
              <a:ext uri="{FF2B5EF4-FFF2-40B4-BE49-F238E27FC236}">
                <a16:creationId xmlns:a16="http://schemas.microsoft.com/office/drawing/2014/main" id="{215F89A9-F082-4590-8DEC-74DF6E208AB5}"/>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253415451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ngels We Have Heard On High 3">
            <a:extLst>
              <a:ext uri="{FF2B5EF4-FFF2-40B4-BE49-F238E27FC236}">
                <a16:creationId xmlns:a16="http://schemas.microsoft.com/office/drawing/2014/main" id="{EB3D9FE4-8E2F-436A-B8C7-26A381E01F36}"/>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421067048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ngels We Have Heard On High 4">
            <a:extLst>
              <a:ext uri="{FF2B5EF4-FFF2-40B4-BE49-F238E27FC236}">
                <a16:creationId xmlns:a16="http://schemas.microsoft.com/office/drawing/2014/main" id="{9E09D9A5-08B3-4E2A-AC2A-A5EA253008BB}"/>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206119959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ngels We Have Heard On High 5">
            <a:extLst>
              <a:ext uri="{FF2B5EF4-FFF2-40B4-BE49-F238E27FC236}">
                <a16:creationId xmlns:a16="http://schemas.microsoft.com/office/drawing/2014/main" id="{C4D3F73D-94EA-49CF-AC58-BC52496B895C}"/>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338444102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ngels We Have Heard On High 6">
            <a:extLst>
              <a:ext uri="{FF2B5EF4-FFF2-40B4-BE49-F238E27FC236}">
                <a16:creationId xmlns:a16="http://schemas.microsoft.com/office/drawing/2014/main" id="{A6F7F32C-C2C5-4AAC-883D-8709AC004522}"/>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225581941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ngels We Have Heard On High 7">
            <a:extLst>
              <a:ext uri="{FF2B5EF4-FFF2-40B4-BE49-F238E27FC236}">
                <a16:creationId xmlns:a16="http://schemas.microsoft.com/office/drawing/2014/main" id="{E970FEA1-30D9-4386-926A-07B91FF0BA22}"/>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396498457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ngels We Have Heard On High 8">
            <a:extLst>
              <a:ext uri="{FF2B5EF4-FFF2-40B4-BE49-F238E27FC236}">
                <a16:creationId xmlns:a16="http://schemas.microsoft.com/office/drawing/2014/main" id="{3E66DAC1-360E-4520-A6F7-038CAD9D3A36}"/>
              </a:ext>
            </a:extLst>
          </p:cNvPr>
          <p:cNvPicPr>
            <a:picLocks noGrp="1" noChangeAspect="1"/>
          </p:cNvPicPr>
          <p:nvPr isPhoto="1"/>
        </p:nvPicPr>
        <p:blipFill>
          <a:blip r:embed="rId2">
            <a:grayscl/>
            <a:lum/>
            <a:extLst>
              <a:ext uri="{28A0092B-C50C-407E-A947-70E740481C1C}">
                <a14:useLocalDpi xmlns:a14="http://schemas.microsoft.com/office/drawing/2010/main" val="0"/>
              </a:ext>
            </a:extLst>
          </a:blip>
          <a:stretch>
            <a:fillRect/>
          </a:stretch>
        </p:blipFill>
        <p:spPr>
          <a:xfrm>
            <a:off x="1657350" y="0"/>
            <a:ext cx="8875713" cy="6858000"/>
          </a:xfrm>
          <a:prstGeom prst="rect">
            <a:avLst/>
          </a:prstGeom>
        </p:spPr>
      </p:pic>
    </p:spTree>
    <p:extLst>
      <p:ext uri="{BB962C8B-B14F-4D97-AF65-F5344CB8AC3E}">
        <p14:creationId xmlns:p14="http://schemas.microsoft.com/office/powerpoint/2010/main" val="335423104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43998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954107"/>
          </a:xfrm>
          <a:prstGeom prst="rect">
            <a:avLst/>
          </a:prstGeom>
          <a:noFill/>
        </p:spPr>
        <p:txBody>
          <a:bodyPr wrap="square" rtlCol="0">
            <a:spAutoFit/>
          </a:bodyPr>
          <a:lstStyle/>
          <a:p>
            <a:r>
              <a:rPr lang="en-US" sz="2800">
                <a:solidFill>
                  <a:schemeClr val="bg1"/>
                </a:solidFill>
                <a:latin typeface="Gill Sans MT" panose="020B0502020104020203" pitchFamily="34" charset="0"/>
              </a:rPr>
              <a:t>But now in Christ Jesus you who once were far off have been brought near by the blood of Christ. </a:t>
            </a:r>
            <a:endParaRPr lang="en-US" sz="24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Ephesians 2:13 </a:t>
            </a:r>
            <a:r>
              <a:rPr lang="en-US" sz="3000" dirty="0">
                <a:solidFill>
                  <a:schemeClr val="bg1"/>
                </a:solidFill>
              </a:rPr>
              <a:t>ESV</a:t>
            </a:r>
          </a:p>
        </p:txBody>
      </p:sp>
    </p:spTree>
    <p:extLst>
      <p:ext uri="{BB962C8B-B14F-4D97-AF65-F5344CB8AC3E}">
        <p14:creationId xmlns:p14="http://schemas.microsoft.com/office/powerpoint/2010/main" val="151440949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954107"/>
          </a:xfrm>
          <a:prstGeom prst="rect">
            <a:avLst/>
          </a:prstGeom>
          <a:noFill/>
        </p:spPr>
        <p:txBody>
          <a:bodyPr wrap="square" rtlCol="0">
            <a:spAutoFit/>
          </a:bodyPr>
          <a:lstStyle/>
          <a:p>
            <a:r>
              <a:rPr lang="en-US" sz="2800">
                <a:solidFill>
                  <a:schemeClr val="bg1"/>
                </a:solidFill>
                <a:latin typeface="Gill Sans MT" panose="020B0502020104020203" pitchFamily="34" charset="0"/>
              </a:rPr>
              <a:t>For he himself is our peace, who has made us both one and has broken down in his flesh the dividing wall of hostility</a:t>
            </a:r>
            <a:endParaRPr lang="en-US" sz="24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Ephesians 2:14 </a:t>
            </a:r>
            <a:r>
              <a:rPr lang="en-US" sz="3000" dirty="0">
                <a:solidFill>
                  <a:schemeClr val="bg1"/>
                </a:solidFill>
              </a:rPr>
              <a:t>ESV</a:t>
            </a:r>
          </a:p>
        </p:txBody>
      </p:sp>
    </p:spTree>
    <p:extLst>
      <p:ext uri="{BB962C8B-B14F-4D97-AF65-F5344CB8AC3E}">
        <p14:creationId xmlns:p14="http://schemas.microsoft.com/office/powerpoint/2010/main" val="174319352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954107"/>
          </a:xfrm>
          <a:prstGeom prst="rect">
            <a:avLst/>
          </a:prstGeom>
          <a:noFill/>
        </p:spPr>
        <p:txBody>
          <a:bodyPr wrap="square" rtlCol="0">
            <a:spAutoFit/>
          </a:bodyPr>
          <a:lstStyle/>
          <a:p>
            <a:r>
              <a:rPr lang="en-US" sz="2800">
                <a:solidFill>
                  <a:schemeClr val="bg1"/>
                </a:solidFill>
                <a:latin typeface="Gill Sans MT" panose="020B0502020104020203" pitchFamily="34" charset="0"/>
              </a:rPr>
              <a:t>by abolishing the law of commandments expressed in ordinances, that he might create in himself one new man in place of the two, so making peace, </a:t>
            </a: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Ephesians 2:15 </a:t>
            </a:r>
            <a:r>
              <a:rPr lang="en-US" sz="3000" dirty="0">
                <a:solidFill>
                  <a:schemeClr val="bg1"/>
                </a:solidFill>
              </a:rPr>
              <a:t>ESV</a:t>
            </a:r>
          </a:p>
        </p:txBody>
      </p:sp>
    </p:spTree>
    <p:extLst>
      <p:ext uri="{BB962C8B-B14F-4D97-AF65-F5344CB8AC3E}">
        <p14:creationId xmlns:p14="http://schemas.microsoft.com/office/powerpoint/2010/main" val="78548748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826E-C90A-452F-873B-5B0459C1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3" name="TextBox 2">
            <a:extLst>
              <a:ext uri="{FF2B5EF4-FFF2-40B4-BE49-F238E27FC236}">
                <a16:creationId xmlns:a16="http://schemas.microsoft.com/office/drawing/2014/main" id="{4D35EE7F-DF45-4505-ADAC-ECAAE4D2965C}"/>
              </a:ext>
            </a:extLst>
          </p:cNvPr>
          <p:cNvSpPr txBox="1"/>
          <p:nvPr/>
        </p:nvSpPr>
        <p:spPr>
          <a:xfrm>
            <a:off x="154236" y="5064200"/>
            <a:ext cx="11865166" cy="954107"/>
          </a:xfrm>
          <a:prstGeom prst="rect">
            <a:avLst/>
          </a:prstGeom>
          <a:noFill/>
        </p:spPr>
        <p:txBody>
          <a:bodyPr wrap="square" rtlCol="0">
            <a:spAutoFit/>
          </a:bodyPr>
          <a:lstStyle/>
          <a:p>
            <a:r>
              <a:rPr lang="en-US" sz="2800">
                <a:solidFill>
                  <a:schemeClr val="bg1"/>
                </a:solidFill>
                <a:latin typeface="Gill Sans MT" panose="020B0502020104020203" pitchFamily="34" charset="0"/>
              </a:rPr>
              <a:t>and might reconcile us both to God in one body through the cross, thereby killing the hostility.</a:t>
            </a:r>
          </a:p>
        </p:txBody>
      </p:sp>
      <p:sp>
        <p:nvSpPr>
          <p:cNvPr id="5" name="TextBox 4">
            <a:extLst>
              <a:ext uri="{FF2B5EF4-FFF2-40B4-BE49-F238E27FC236}">
                <a16:creationId xmlns:a16="http://schemas.microsoft.com/office/drawing/2014/main" id="{3E486577-4222-4A79-9E19-16FBB26E9FFE}"/>
              </a:ext>
            </a:extLst>
          </p:cNvPr>
          <p:cNvSpPr txBox="1"/>
          <p:nvPr/>
        </p:nvSpPr>
        <p:spPr>
          <a:xfrm>
            <a:off x="2034862" y="4401364"/>
            <a:ext cx="4391338" cy="553998"/>
          </a:xfrm>
          <a:prstGeom prst="rect">
            <a:avLst/>
          </a:prstGeom>
          <a:noFill/>
        </p:spPr>
        <p:txBody>
          <a:bodyPr wrap="square" rtlCol="0">
            <a:spAutoFit/>
          </a:bodyPr>
          <a:lstStyle/>
          <a:p>
            <a:r>
              <a:rPr lang="en-US" sz="3000">
                <a:solidFill>
                  <a:schemeClr val="bg1"/>
                </a:solidFill>
              </a:rPr>
              <a:t>Ephesians 2:16 </a:t>
            </a:r>
            <a:r>
              <a:rPr lang="en-US" sz="3000" dirty="0">
                <a:solidFill>
                  <a:schemeClr val="bg1"/>
                </a:solidFill>
              </a:rPr>
              <a:t>ESV</a:t>
            </a:r>
          </a:p>
        </p:txBody>
      </p:sp>
    </p:spTree>
    <p:extLst>
      <p:ext uri="{BB962C8B-B14F-4D97-AF65-F5344CB8AC3E}">
        <p14:creationId xmlns:p14="http://schemas.microsoft.com/office/powerpoint/2010/main" val="296434065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1256</TotalTime>
  <Words>775</Words>
  <Application>Microsoft Office PowerPoint</Application>
  <PresentationFormat>Widescreen</PresentationFormat>
  <Paragraphs>48</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Marvin</dc:creator>
  <cp:lastModifiedBy>Dan Marvin</cp:lastModifiedBy>
  <cp:revision>211</cp:revision>
  <dcterms:created xsi:type="dcterms:W3CDTF">2020-05-02T03:12:21Z</dcterms:created>
  <dcterms:modified xsi:type="dcterms:W3CDTF">2021-12-16T15:46:05Z</dcterms:modified>
</cp:coreProperties>
</file>